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72" r:id="rId1"/>
  </p:sldMasterIdLst>
  <p:notesMasterIdLst>
    <p:notesMasterId r:id="rId31"/>
  </p:notesMasterIdLst>
  <p:handoutMasterIdLst>
    <p:handoutMasterId r:id="rId32"/>
  </p:handoutMasterIdLst>
  <p:sldIdLst>
    <p:sldId id="259" r:id="rId2"/>
    <p:sldId id="337" r:id="rId3"/>
    <p:sldId id="291" r:id="rId4"/>
    <p:sldId id="338" r:id="rId5"/>
    <p:sldId id="316" r:id="rId6"/>
    <p:sldId id="293"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289" r:id="rId28"/>
    <p:sldId id="315" r:id="rId29"/>
    <p:sldId id="314" r:id="rId30"/>
  </p:sldIdLst>
  <p:sldSz cx="9721850" cy="6858000"/>
  <p:notesSz cx="6858000" cy="9144000"/>
  <p:embeddedFontLst>
    <p:embeddedFont>
      <p:font typeface="Calibri" panose="020F0502020204030204" pitchFamily="34" charset="0"/>
      <p:regular r:id="rId33"/>
      <p:bold r:id="rId34"/>
      <p:italic r:id="rId35"/>
      <p:boldItalic r:id="rId36"/>
    </p:embeddedFont>
    <p:embeddedFont>
      <p:font typeface="B Titr" panose="00000700000000000000" pitchFamily="2" charset="-78"/>
      <p:bold r:id="rId37"/>
    </p:embeddedFont>
    <p:embeddedFont>
      <p:font typeface="A Ali" panose="00000400000000000000" pitchFamily="2" charset="-78"/>
      <p:regular r:id="rId38"/>
    </p:embeddedFont>
    <p:embeddedFont>
      <p:font typeface="B Kamran" panose="00000400000000000000" pitchFamily="2" charset="-78"/>
      <p:regular r:id="rId39"/>
      <p:bold r:id="rId40"/>
    </p:embeddedFont>
    <p:embeddedFont>
      <p:font typeface="B Nazanin" panose="00000400000000000000" pitchFamily="2" charset="-78"/>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70D"/>
    <a:srgbClr val="CC0066"/>
    <a:srgbClr val="43C121"/>
    <a:srgbClr val="B9CDE5"/>
    <a:srgbClr val="D6009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6092" autoAdjust="0"/>
  </p:normalViewPr>
  <p:slideViewPr>
    <p:cSldViewPr>
      <p:cViewPr varScale="1">
        <p:scale>
          <a:sx n="71" d="100"/>
          <a:sy n="71" d="100"/>
        </p:scale>
        <p:origin x="-1410" y="-90"/>
      </p:cViewPr>
      <p:guideLst>
        <p:guide orient="horz" pos="2160"/>
        <p:guide pos="3062"/>
      </p:guideLst>
    </p:cSldViewPr>
  </p:slid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1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1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5.xml"/><Relationship Id="rId1" Type="http://schemas.openxmlformats.org/officeDocument/2006/relationships/slide" Target="../slides/slide24.xml"/></Relationships>
</file>

<file path=ppt/diagrams/_rels/data2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2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23.xml"/><Relationship Id="rId1" Type="http://schemas.openxmlformats.org/officeDocument/2006/relationships/slide" Target="../slides/slide5.xml"/></Relationships>
</file>

<file path=ppt/diagrams/_rels/data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5.xml.rels><?xml version="1.0" encoding="UTF-8" standalone="yes"?>
<Relationships xmlns="http://schemas.openxmlformats.org/package/2006/relationships"><Relationship Id="rId1" Type="http://schemas.openxmlformats.org/officeDocument/2006/relationships/slide" Target="../slides/slide8.xml"/></Relationships>
</file>

<file path=ppt/diagrams/_rels/data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_rels/data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E211-AA77-4AEB-A52D-BAA58F215B91}"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FFEDB4C-D24D-4480-A2C7-72EF90848711}">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2000" b="1" dirty="0" smtClean="0">
              <a:cs typeface="B Nazanin" panose="00000400000000000000" pitchFamily="2" charset="-78"/>
            </a:rPr>
            <a:t>دروس جزوه مقدمات</a:t>
          </a:r>
          <a:endParaRPr lang="en-US" sz="2000" b="1" dirty="0">
            <a:cs typeface="B Nazanin" panose="00000400000000000000" pitchFamily="2" charset="-78"/>
          </a:endParaRPr>
        </a:p>
      </dgm:t>
    </dgm:pt>
    <dgm:pt modelId="{AC48B835-ECE1-48BE-AD26-FBF3F2D52513}" type="parTrans" cxnId="{D8965076-B2C1-49CC-8C46-7E1EE9968223}">
      <dgm:prSet/>
      <dgm:spPr/>
      <dgm:t>
        <a:bodyPr/>
        <a:lstStyle/>
        <a:p>
          <a:pPr rtl="1"/>
          <a:endParaRPr lang="en-US">
            <a:cs typeface="B Nazanin" panose="00000400000000000000" pitchFamily="2" charset="-78"/>
          </a:endParaRPr>
        </a:p>
      </dgm:t>
    </dgm:pt>
    <dgm:pt modelId="{6AB91B67-0162-477B-8BA8-65A721FC6B2F}" type="sibTrans" cxnId="{D8965076-B2C1-49CC-8C46-7E1EE9968223}">
      <dgm:prSet/>
      <dgm:spPr/>
      <dgm:t>
        <a:bodyPr/>
        <a:lstStyle/>
        <a:p>
          <a:pPr rtl="1"/>
          <a:endParaRPr lang="en-US">
            <a:cs typeface="B Nazanin" panose="00000400000000000000" pitchFamily="2" charset="-78"/>
          </a:endParaRPr>
        </a:p>
      </dgm:t>
    </dgm:pt>
    <dgm:pt modelId="{E4998F4A-0A17-42F7-8488-F436DDB2DA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400" b="1" dirty="0" smtClean="0">
              <a:cs typeface="B Nazanin" panose="00000400000000000000" pitchFamily="2" charset="-78"/>
            </a:rPr>
            <a:t>ویژگی ها، روشها و مفهوم تدبر در قرآن</a:t>
          </a:r>
          <a:endParaRPr lang="en-US" sz="1400" b="1" dirty="0">
            <a:cs typeface="B Nazanin" panose="00000400000000000000" pitchFamily="2" charset="-78"/>
          </a:endParaRPr>
        </a:p>
      </dgm:t>
    </dgm:pt>
    <dgm:pt modelId="{916E0828-43E9-4C36-8E87-F24715727E85}" type="parTrans" cxnId="{F1CEB192-7A25-44E3-9001-B50F28980C74}">
      <dgm:prSet/>
      <dgm:spPr/>
      <dgm:t>
        <a:bodyPr/>
        <a:lstStyle/>
        <a:p>
          <a:pPr rtl="1"/>
          <a:endParaRPr lang="en-US">
            <a:cs typeface="B Nazanin" panose="00000400000000000000" pitchFamily="2" charset="-78"/>
          </a:endParaRPr>
        </a:p>
      </dgm:t>
    </dgm:pt>
    <dgm:pt modelId="{F13D6AD2-A922-4698-8449-6DB876EB5D42}" type="sibTrans" cxnId="{F1CEB192-7A25-44E3-9001-B50F28980C74}">
      <dgm:prSet/>
      <dgm:spPr/>
      <dgm:t>
        <a:bodyPr/>
        <a:lstStyle/>
        <a:p>
          <a:pPr rtl="1"/>
          <a:endParaRPr lang="en-US">
            <a:cs typeface="B Nazanin" panose="00000400000000000000" pitchFamily="2" charset="-78"/>
          </a:endParaRPr>
        </a:p>
      </dgm:t>
    </dgm:pt>
    <dgm:pt modelId="{9869640C-008E-404B-95E7-6E28A219E93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فلق</a:t>
          </a:r>
          <a:endParaRPr lang="en-US" sz="1800" b="1" dirty="0">
            <a:cs typeface="B Nazanin" panose="00000400000000000000" pitchFamily="2" charset="-78"/>
          </a:endParaRPr>
        </a:p>
      </dgm:t>
    </dgm:pt>
    <dgm:pt modelId="{1BF3D6AB-2612-4790-9A8D-72747B4911F0}" type="parTrans" cxnId="{22407804-D426-451E-87D4-7156E8D6FE68}">
      <dgm:prSet/>
      <dgm:spPr/>
      <dgm:t>
        <a:bodyPr/>
        <a:lstStyle/>
        <a:p>
          <a:pPr rtl="1"/>
          <a:endParaRPr lang="en-US">
            <a:cs typeface="B Nazanin" panose="00000400000000000000" pitchFamily="2" charset="-78"/>
          </a:endParaRPr>
        </a:p>
      </dgm:t>
    </dgm:pt>
    <dgm:pt modelId="{AA1A7C13-8B91-4410-9083-55787442586F}" type="sibTrans" cxnId="{22407804-D426-451E-87D4-7156E8D6FE68}">
      <dgm:prSet/>
      <dgm:spPr/>
      <dgm:t>
        <a:bodyPr/>
        <a:lstStyle/>
        <a:p>
          <a:pPr rtl="1"/>
          <a:endParaRPr lang="en-US">
            <a:cs typeface="B Nazanin" panose="00000400000000000000" pitchFamily="2" charset="-78"/>
          </a:endParaRPr>
        </a:p>
      </dgm:t>
    </dgm:pt>
    <dgm:pt modelId="{EA1E83D6-C3F1-47BE-B9F8-B8F771EC7D2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ملحقات </a:t>
          </a:r>
          <a:r>
            <a:rPr lang="fa-IR" sz="1600" b="1" dirty="0" smtClean="0">
              <a:cs typeface="B Nazanin" panose="00000400000000000000" pitchFamily="2" charset="-78"/>
            </a:rPr>
            <a:t>(آداب قرائت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4FD61E6-C452-4F9C-AA80-AFBDE2D49755}" type="parTrans" cxnId="{75592509-D293-4EDD-B3EF-4C05088E4DA2}">
      <dgm:prSet/>
      <dgm:spPr/>
      <dgm:t>
        <a:bodyPr/>
        <a:lstStyle/>
        <a:p>
          <a:pPr rtl="1"/>
          <a:endParaRPr lang="en-US"/>
        </a:p>
      </dgm:t>
    </dgm:pt>
    <dgm:pt modelId="{6BE32AC8-8553-4836-82BB-2E6AF5F00D24}" type="sibTrans" cxnId="{75592509-D293-4EDD-B3EF-4C05088E4DA2}">
      <dgm:prSet/>
      <dgm:spPr/>
      <dgm:t>
        <a:bodyPr/>
        <a:lstStyle/>
        <a:p>
          <a:pPr rtl="1"/>
          <a:endParaRPr lang="en-US"/>
        </a:p>
      </dgm:t>
    </dgm:pt>
    <dgm:pt modelId="{9D3031A1-CA73-466E-976F-999BEC180B35}">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ناس</a:t>
          </a:r>
          <a:endParaRPr lang="en-US" sz="1800" b="1" dirty="0">
            <a:cs typeface="B Nazanin" panose="00000400000000000000" pitchFamily="2" charset="-78"/>
          </a:endParaRPr>
        </a:p>
      </dgm:t>
    </dgm:pt>
    <dgm:pt modelId="{929BF6FC-1C1E-4F0A-8045-3886D319322E}" type="parTrans" cxnId="{85B034EB-1E98-42EF-936A-07D4394A192D}">
      <dgm:prSet/>
      <dgm:spPr/>
      <dgm:t>
        <a:bodyPr/>
        <a:lstStyle/>
        <a:p>
          <a:pPr rtl="1"/>
          <a:endParaRPr lang="en-US"/>
        </a:p>
      </dgm:t>
    </dgm:pt>
    <dgm:pt modelId="{9E5CBE32-DE75-4231-A078-E6A1AB42FC91}" type="sibTrans" cxnId="{85B034EB-1E98-42EF-936A-07D4394A192D}">
      <dgm:prSet/>
      <dgm:spPr/>
      <dgm:t>
        <a:bodyPr/>
        <a:lstStyle/>
        <a:p>
          <a:pPr rtl="1"/>
          <a:endParaRPr lang="en-US"/>
        </a:p>
      </dgm:t>
    </dgm:pt>
    <dgm:pt modelId="{45CF0FE0-2D49-45B1-BF32-9DB9C3FDC55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نصر</a:t>
          </a:r>
          <a:endParaRPr lang="en-US" sz="1800" b="1" dirty="0">
            <a:cs typeface="B Nazanin" panose="00000400000000000000" pitchFamily="2" charset="-78"/>
          </a:endParaRPr>
        </a:p>
      </dgm:t>
    </dgm:pt>
    <dgm:pt modelId="{23C61DA0-BF41-42BC-BE80-CC0832E93215}" type="parTrans" cxnId="{127C525C-499B-43EC-AB21-02E2FE14E9A3}">
      <dgm:prSet/>
      <dgm:spPr/>
      <dgm:t>
        <a:bodyPr/>
        <a:lstStyle/>
        <a:p>
          <a:pPr rtl="1"/>
          <a:endParaRPr lang="en-US"/>
        </a:p>
      </dgm:t>
    </dgm:pt>
    <dgm:pt modelId="{27573D50-DB79-4086-AE63-03D8D2C911A1}" type="sibTrans" cxnId="{127C525C-499B-43EC-AB21-02E2FE14E9A3}">
      <dgm:prSet/>
      <dgm:spPr/>
      <dgm:t>
        <a:bodyPr/>
        <a:lstStyle/>
        <a:p>
          <a:pPr rtl="1"/>
          <a:endParaRPr lang="en-US"/>
        </a:p>
      </dgm:t>
    </dgm:pt>
    <dgm:pt modelId="{D59A491C-6CFC-4EF0-AAE8-BC82A3E778AA}">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تدبر در </a:t>
          </a:r>
        </a:p>
        <a:p>
          <a:pPr rtl="1">
            <a:spcAft>
              <a:spcPts val="0"/>
            </a:spcAft>
          </a:pPr>
          <a:r>
            <a:rPr lang="fa-IR" sz="1800" b="1" dirty="0" smtClean="0">
              <a:cs typeface="B Nazanin" panose="00000400000000000000" pitchFamily="2" charset="-78"/>
            </a:rPr>
            <a:t>سور مبارکه</a:t>
          </a:r>
          <a:endParaRPr lang="en-US" sz="1800" b="1" dirty="0">
            <a:cs typeface="B Nazanin" panose="00000400000000000000" pitchFamily="2" charset="-78"/>
          </a:endParaRPr>
        </a:p>
      </dgm:t>
    </dgm:pt>
    <dgm:pt modelId="{BBED386F-3913-40BC-AA3E-91BE3351A951}" type="sibTrans" cxnId="{686387A2-CE78-472E-8D13-A857CB71C18D}">
      <dgm:prSet/>
      <dgm:spPr/>
      <dgm:t>
        <a:bodyPr/>
        <a:lstStyle/>
        <a:p>
          <a:pPr rtl="1"/>
          <a:endParaRPr lang="en-US">
            <a:cs typeface="B Nazanin" panose="00000400000000000000" pitchFamily="2" charset="-78"/>
          </a:endParaRPr>
        </a:p>
      </dgm:t>
    </dgm:pt>
    <dgm:pt modelId="{CE7151EB-B596-4553-8172-B0BD24729B82}" type="parTrans" cxnId="{686387A2-CE78-472E-8D13-A857CB71C18D}">
      <dgm:prSet/>
      <dgm:spPr/>
      <dgm:t>
        <a:bodyPr/>
        <a:lstStyle/>
        <a:p>
          <a:pPr rtl="1"/>
          <a:endParaRPr lang="en-US">
            <a:cs typeface="B Nazanin" panose="00000400000000000000" pitchFamily="2" charset="-78"/>
          </a:endParaRPr>
        </a:p>
      </dgm:t>
    </dgm:pt>
    <dgm:pt modelId="{7AABA01D-4EF7-42FA-89C8-167DF501D56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ماعون</a:t>
          </a:r>
          <a:endParaRPr lang="en-US" sz="1800" b="1" dirty="0">
            <a:cs typeface="B Nazanin" panose="00000400000000000000" pitchFamily="2" charset="-78"/>
          </a:endParaRPr>
        </a:p>
      </dgm:t>
    </dgm:pt>
    <dgm:pt modelId="{192D3C38-38B9-4704-9D22-709D70D921B9}" type="parTrans" cxnId="{1AA3D2A1-FEEE-43FD-B0C4-F05CBB829547}">
      <dgm:prSet/>
      <dgm:spPr/>
      <dgm:t>
        <a:bodyPr/>
        <a:lstStyle/>
        <a:p>
          <a:pPr rtl="1"/>
          <a:endParaRPr lang="en-US"/>
        </a:p>
      </dgm:t>
    </dgm:pt>
    <dgm:pt modelId="{297A3B1F-DC58-4159-961F-F30F358BA119}" type="sibTrans" cxnId="{1AA3D2A1-FEEE-43FD-B0C4-F05CBB829547}">
      <dgm:prSet/>
      <dgm:spPr/>
      <dgm:t>
        <a:bodyPr/>
        <a:lstStyle/>
        <a:p>
          <a:pPr rtl="1"/>
          <a:endParaRPr lang="en-US"/>
        </a:p>
      </dgm:t>
    </dgm:pt>
    <dgm:pt modelId="{E96843E5-F658-430A-8C45-700B32962671}">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همزه</a:t>
          </a:r>
          <a:endParaRPr lang="en-US" sz="1800" b="1" dirty="0">
            <a:cs typeface="B Nazanin" panose="00000400000000000000" pitchFamily="2" charset="-78"/>
          </a:endParaRPr>
        </a:p>
      </dgm:t>
    </dgm:pt>
    <dgm:pt modelId="{287B17BB-DF68-467E-8FC2-B5A9371F62D5}" type="parTrans" cxnId="{3A512271-556D-4A20-ADC0-B7BDDAE44662}">
      <dgm:prSet/>
      <dgm:spPr/>
      <dgm:t>
        <a:bodyPr/>
        <a:lstStyle/>
        <a:p>
          <a:pPr rtl="1"/>
          <a:endParaRPr lang="en-US"/>
        </a:p>
      </dgm:t>
    </dgm:pt>
    <dgm:pt modelId="{09574B02-5BB8-47CC-A27C-948F198D0CBF}" type="sibTrans" cxnId="{3A512271-556D-4A20-ADC0-B7BDDAE44662}">
      <dgm:prSet/>
      <dgm:spPr/>
      <dgm:t>
        <a:bodyPr/>
        <a:lstStyle/>
        <a:p>
          <a:pPr rtl="1"/>
          <a:endParaRPr lang="en-US"/>
        </a:p>
      </dgm:t>
    </dgm:pt>
    <dgm:pt modelId="{ECF42929-0402-4B1A-8B46-E68F7BB99A04}">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زالزال</a:t>
          </a:r>
          <a:endParaRPr lang="en-US" sz="1800" b="1" dirty="0">
            <a:cs typeface="B Nazanin" panose="00000400000000000000" pitchFamily="2" charset="-78"/>
          </a:endParaRPr>
        </a:p>
      </dgm:t>
    </dgm:pt>
    <dgm:pt modelId="{B621CC2E-B5EE-405C-9F2C-46B1A3F8F3A2}" type="parTrans" cxnId="{E4118F21-F27C-4F9D-A0C9-FD0A177B4247}">
      <dgm:prSet/>
      <dgm:spPr/>
      <dgm:t>
        <a:bodyPr/>
        <a:lstStyle/>
        <a:p>
          <a:pPr rtl="1"/>
          <a:endParaRPr lang="en-US"/>
        </a:p>
      </dgm:t>
    </dgm:pt>
    <dgm:pt modelId="{E9D92C9D-6837-48C2-B3BB-C003CB654460}" type="sibTrans" cxnId="{E4118F21-F27C-4F9D-A0C9-FD0A177B4247}">
      <dgm:prSet/>
      <dgm:spPr/>
      <dgm:t>
        <a:bodyPr/>
        <a:lstStyle/>
        <a:p>
          <a:pPr rtl="1"/>
          <a:endParaRPr lang="en-US"/>
        </a:p>
      </dgm:t>
    </dgm:pt>
    <dgm:pt modelId="{9A301E4E-B7F9-424E-A140-873669058FE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ضحی</a:t>
          </a:r>
          <a:endParaRPr lang="en-US" sz="1800" b="1" dirty="0">
            <a:cs typeface="B Nazanin" panose="00000400000000000000" pitchFamily="2" charset="-78"/>
          </a:endParaRPr>
        </a:p>
      </dgm:t>
    </dgm:pt>
    <dgm:pt modelId="{91200848-D112-4CBC-984F-06EA35250B7C}" type="parTrans" cxnId="{5B25B636-BF30-4221-B329-8A79817A3BCF}">
      <dgm:prSet/>
      <dgm:spPr/>
      <dgm:t>
        <a:bodyPr/>
        <a:lstStyle/>
        <a:p>
          <a:pPr rtl="1"/>
          <a:endParaRPr lang="en-US"/>
        </a:p>
      </dgm:t>
    </dgm:pt>
    <dgm:pt modelId="{BE45E1DB-87FE-417B-B4A0-5641FB3F7786}" type="sibTrans" cxnId="{5B25B636-BF30-4221-B329-8A79817A3BCF}">
      <dgm:prSet/>
      <dgm:spPr/>
      <dgm:t>
        <a:bodyPr/>
        <a:lstStyle/>
        <a:p>
          <a:pPr rtl="1"/>
          <a:endParaRPr lang="en-US"/>
        </a:p>
      </dgm:t>
    </dgm:pt>
    <dgm:pt modelId="{3F140F15-D619-49D4-99F6-9A8DCA2F2F49}">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انشراح</a:t>
          </a:r>
          <a:endParaRPr lang="en-US" sz="1800" b="1" dirty="0">
            <a:cs typeface="B Nazanin" panose="00000400000000000000" pitchFamily="2" charset="-78"/>
          </a:endParaRPr>
        </a:p>
      </dgm:t>
    </dgm:pt>
    <dgm:pt modelId="{D5586742-DF9C-4172-B7CF-E9976FF12C69}" type="parTrans" cxnId="{B21485F1-AB55-4CA8-8A52-9CA45DAF0125}">
      <dgm:prSet/>
      <dgm:spPr/>
      <dgm:t>
        <a:bodyPr/>
        <a:lstStyle/>
        <a:p>
          <a:pPr rtl="1"/>
          <a:endParaRPr lang="en-US"/>
        </a:p>
      </dgm:t>
    </dgm:pt>
    <dgm:pt modelId="{1462D991-E2E7-4998-AA6F-FD0132A151AD}" type="sibTrans" cxnId="{B21485F1-AB55-4CA8-8A52-9CA45DAF0125}">
      <dgm:prSet/>
      <dgm:spPr/>
      <dgm:t>
        <a:bodyPr/>
        <a:lstStyle/>
        <a:p>
          <a:pPr rtl="1"/>
          <a:endParaRPr lang="en-US"/>
        </a:p>
      </dgm:t>
    </dgm:pt>
    <dgm:pt modelId="{0A439807-3178-43A0-9439-1AD05370D7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عبس</a:t>
          </a:r>
          <a:endParaRPr lang="en-US" sz="1800" b="1" dirty="0"/>
        </a:p>
      </dgm:t>
    </dgm:pt>
    <dgm:pt modelId="{214DD951-7677-47F7-B4DC-B285F9E2FC45}" type="parTrans" cxnId="{0A60A718-53A2-454B-85EC-B2E194D6789D}">
      <dgm:prSet/>
      <dgm:spPr/>
      <dgm:t>
        <a:bodyPr/>
        <a:lstStyle/>
        <a:p>
          <a:pPr rtl="1"/>
          <a:endParaRPr lang="en-US"/>
        </a:p>
      </dgm:t>
    </dgm:pt>
    <dgm:pt modelId="{1128343D-7987-467B-A492-86B394529E27}" type="sibTrans" cxnId="{0A60A718-53A2-454B-85EC-B2E194D6789D}">
      <dgm:prSet/>
      <dgm:spPr/>
      <dgm:t>
        <a:bodyPr/>
        <a:lstStyle/>
        <a:p>
          <a:pPr rtl="1"/>
          <a:endParaRPr lang="en-US"/>
        </a:p>
      </dgm:t>
    </dgm:pt>
    <dgm:pt modelId="{458B580E-8F1D-4F7B-8246-B8F391180BB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بررسي مفهوم تدبر در قرآن </a:t>
          </a:r>
          <a:r>
            <a:rPr lang="fa-IR" sz="1200" b="1" dirty="0" smtClean="0">
              <a:cs typeface="B Nazanin" panose="00000400000000000000" pitchFamily="2" charset="-78"/>
            </a:rPr>
            <a:t>و معرفي روش‌هاي آن</a:t>
          </a:r>
          <a:endParaRPr lang="en-US" sz="1200" b="1" dirty="0">
            <a:cs typeface="B Nazanin" panose="00000400000000000000" pitchFamily="2" charset="-78"/>
          </a:endParaRPr>
        </a:p>
      </dgm:t>
    </dgm:pt>
    <dgm:pt modelId="{299EEA13-8AED-4D47-BF1A-C9F59ADEB09E}" type="parTrans" cxnId="{2EA3440C-B79C-4F05-8BF9-366804A3F7E9}">
      <dgm:prSet/>
      <dgm:spPr/>
      <dgm:t>
        <a:bodyPr/>
        <a:lstStyle/>
        <a:p>
          <a:pPr rtl="1"/>
          <a:endParaRPr lang="en-US"/>
        </a:p>
      </dgm:t>
    </dgm:pt>
    <dgm:pt modelId="{2C67923C-DB57-42A9-8001-0F9275E652CB}" type="sibTrans" cxnId="{2EA3440C-B79C-4F05-8BF9-366804A3F7E9}">
      <dgm:prSet/>
      <dgm:spPr/>
      <dgm:t>
        <a:bodyPr/>
        <a:lstStyle/>
        <a:p>
          <a:pPr rtl="1"/>
          <a:endParaRPr lang="en-US"/>
        </a:p>
      </dgm:t>
    </dgm:pt>
    <dgm:pt modelId="{059AA19D-0583-40CF-BE90-1F2ABD0B934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دانستن ويژگي‌هاي قرآن</a:t>
          </a:r>
          <a:endParaRPr lang="en-US" sz="1600" b="1" dirty="0">
            <a:cs typeface="B Nazanin" panose="00000400000000000000" pitchFamily="2" charset="-78"/>
          </a:endParaRPr>
        </a:p>
      </dgm:t>
    </dgm:pt>
    <dgm:pt modelId="{A3F860CC-F27C-4B44-8DB5-EA31294271FC}" type="parTrans" cxnId="{EA2EE469-596C-4D10-BDF8-0709F7B600B2}">
      <dgm:prSet/>
      <dgm:spPr/>
      <dgm:t>
        <a:bodyPr/>
        <a:lstStyle/>
        <a:p>
          <a:pPr rtl="1"/>
          <a:endParaRPr lang="en-US"/>
        </a:p>
      </dgm:t>
    </dgm:pt>
    <dgm:pt modelId="{F7069DD0-FC72-4752-9D6F-AD260809DB50}" type="sibTrans" cxnId="{EA2EE469-596C-4D10-BDF8-0709F7B600B2}">
      <dgm:prSet/>
      <dgm:spPr/>
      <dgm:t>
        <a:bodyPr/>
        <a:lstStyle/>
        <a:p>
          <a:pPr rtl="1"/>
          <a:endParaRPr lang="en-US"/>
        </a:p>
      </dgm:t>
    </dgm:pt>
    <dgm:pt modelId="{0C40AAA1-AA89-4CA8-BA91-7A5437781A4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برخي از روش‌هاي مطالعه و فهم قرآن</a:t>
          </a:r>
          <a:endParaRPr lang="en-US" sz="1600" b="1" dirty="0">
            <a:cs typeface="B Nazanin" panose="00000400000000000000" pitchFamily="2" charset="-78"/>
          </a:endParaRPr>
        </a:p>
      </dgm:t>
    </dgm:pt>
    <dgm:pt modelId="{4057A761-29BD-41AD-9DF0-D60C6970BF05}" type="parTrans" cxnId="{AD7D5EBD-E740-48C9-BEDF-D8B4A656EE61}">
      <dgm:prSet/>
      <dgm:spPr/>
      <dgm:t>
        <a:bodyPr/>
        <a:lstStyle/>
        <a:p>
          <a:pPr rtl="1"/>
          <a:endParaRPr lang="en-US"/>
        </a:p>
      </dgm:t>
    </dgm:pt>
    <dgm:pt modelId="{4C18775E-736A-4C02-96AB-E23DBF8EB0FB}" type="sibTrans" cxnId="{AD7D5EBD-E740-48C9-BEDF-D8B4A656EE61}">
      <dgm:prSet/>
      <dgm:spPr/>
      <dgm:t>
        <a:bodyPr/>
        <a:lstStyle/>
        <a:p>
          <a:pPr rtl="1"/>
          <a:endParaRPr lang="en-US"/>
        </a:p>
      </dgm:t>
    </dgm:pt>
    <dgm:pt modelId="{1B4CCB8B-7E19-46F1-B86F-5E3CC46F8C26}">
      <dgm:prSet phldrT="[Text]">
        <dgm:style>
          <a:lnRef idx="0">
            <a:schemeClr val="accent3"/>
          </a:lnRef>
          <a:fillRef idx="3">
            <a:schemeClr val="accent3"/>
          </a:fillRef>
          <a:effectRef idx="3">
            <a:schemeClr val="accent3"/>
          </a:effectRef>
          <a:fontRef idx="minor">
            <a:schemeClr val="lt1"/>
          </a:fontRef>
        </dgm:style>
      </dgm:prSet>
      <dgm:spPr/>
      <dgm:t>
        <a:bodyPr/>
        <a:lstStyle/>
        <a:p>
          <a:pPr rtl="1"/>
          <a:r>
            <a:rPr lang="fa-IR" b="1" dirty="0" smtClean="0">
              <a:cs typeface="B Nazanin" panose="00000400000000000000" pitchFamily="2" charset="-78"/>
            </a:rPr>
            <a:t>مقدمه و فاتحه</a:t>
          </a:r>
          <a:endParaRPr lang="en-US" b="1" dirty="0">
            <a:cs typeface="B Nazanin" panose="00000400000000000000" pitchFamily="2" charset="-78"/>
          </a:endParaRPr>
        </a:p>
      </dgm:t>
    </dgm:pt>
    <dgm:pt modelId="{6B166FF9-CA70-4D0B-A0B8-5E8659A27AA5}" type="parTrans" cxnId="{AD0801C7-5EF9-4B87-A13A-2E1DC84B2323}">
      <dgm:prSet/>
      <dgm:spPr/>
      <dgm:t>
        <a:bodyPr/>
        <a:lstStyle/>
        <a:p>
          <a:pPr rtl="1"/>
          <a:endParaRPr lang="en-US"/>
        </a:p>
      </dgm:t>
    </dgm:pt>
    <dgm:pt modelId="{B9EF660A-B57C-4612-ADE6-DAC16579B240}" type="sibTrans" cxnId="{AD0801C7-5EF9-4B87-A13A-2E1DC84B2323}">
      <dgm:prSet/>
      <dgm:spPr/>
      <dgm:t>
        <a:bodyPr/>
        <a:lstStyle/>
        <a:p>
          <a:pPr rtl="1"/>
          <a:endParaRPr lang="en-US"/>
        </a:p>
      </dgm:t>
    </dgm:pt>
    <dgm:pt modelId="{31BA80C7-9581-4949-8716-F809441E4CD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8268A91E-260A-4A61-A0DD-A7E1D8F0F376}" type="parTrans" cxnId="{0251ED9F-2DF2-4475-8F13-7924C618C6C6}">
      <dgm:prSet/>
      <dgm:spPr/>
      <dgm:t>
        <a:bodyPr/>
        <a:lstStyle/>
        <a:p>
          <a:endParaRPr lang="en-US"/>
        </a:p>
      </dgm:t>
    </dgm:pt>
    <dgm:pt modelId="{BD0AAC7D-FF1C-47CB-AF0E-F08C5191E123}" type="sibTrans" cxnId="{0251ED9F-2DF2-4475-8F13-7924C618C6C6}">
      <dgm:prSet/>
      <dgm:spPr/>
      <dgm:t>
        <a:bodyPr/>
        <a:lstStyle/>
        <a:p>
          <a:endParaRPr lang="en-US"/>
        </a:p>
      </dgm:t>
    </dgm:pt>
    <dgm:pt modelId="{8DBD2A35-75A1-4804-87CA-3FC989B61B66}">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غیب</a:t>
          </a:r>
          <a:endParaRPr lang="en-US" sz="1800" b="1" dirty="0">
            <a:cs typeface="B Nazanin" panose="00000400000000000000" pitchFamily="2" charset="-78"/>
          </a:endParaRPr>
        </a:p>
      </dgm:t>
    </dgm:pt>
    <dgm:pt modelId="{F1F3D790-02F5-448B-B47D-AD78D01C7F2D}" type="parTrans" cxnId="{AC81D3C2-A8F3-4D3C-8C11-820EACB6A9AA}">
      <dgm:prSet/>
      <dgm:spPr/>
      <dgm:t>
        <a:bodyPr/>
        <a:lstStyle/>
        <a:p>
          <a:endParaRPr lang="en-US"/>
        </a:p>
      </dgm:t>
    </dgm:pt>
    <dgm:pt modelId="{BAA07878-672A-45B3-B0C7-7C51B20EBFAF}" type="sibTrans" cxnId="{AC81D3C2-A8F3-4D3C-8C11-820EACB6A9AA}">
      <dgm:prSet/>
      <dgm:spPr/>
      <dgm:t>
        <a:bodyPr/>
        <a:lstStyle/>
        <a:p>
          <a:endParaRPr lang="en-US"/>
        </a:p>
      </dgm:t>
    </dgm:pt>
    <dgm:pt modelId="{2B44BA99-57AD-4167-9B37-BEEB8C45E81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47F5E986-9902-4BA4-A0CF-8E9EB7698F92}" type="parTrans" cxnId="{3A066C24-949C-4937-A46F-066A40435AD6}">
      <dgm:prSet/>
      <dgm:spPr/>
      <dgm:t>
        <a:bodyPr/>
        <a:lstStyle/>
        <a:p>
          <a:endParaRPr lang="en-US"/>
        </a:p>
      </dgm:t>
    </dgm:pt>
    <dgm:pt modelId="{35E7B56F-6104-4CCD-B25A-8240912F3091}" type="sibTrans" cxnId="{3A066C24-949C-4937-A46F-066A40435AD6}">
      <dgm:prSet/>
      <dgm:spPr/>
      <dgm:t>
        <a:bodyPr/>
        <a:lstStyle/>
        <a:p>
          <a:endParaRPr lang="en-US"/>
        </a:p>
      </dgm:t>
    </dgm:pt>
    <dgm:pt modelId="{51365BDC-141A-46E1-8FD3-9822DC9F1FAB}">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توجه روزافزون به خدا</a:t>
          </a:r>
          <a:endParaRPr lang="en-US" sz="1800" b="1" dirty="0">
            <a:cs typeface="B Nazanin" panose="00000400000000000000" pitchFamily="2" charset="-78"/>
          </a:endParaRPr>
        </a:p>
      </dgm:t>
    </dgm:pt>
    <dgm:pt modelId="{A91F5EA5-DC29-433C-8F4E-13E53D71C5D7}" type="parTrans" cxnId="{394E1DDE-2647-4979-BF6F-FA532D18AE38}">
      <dgm:prSet/>
      <dgm:spPr/>
      <dgm:t>
        <a:bodyPr/>
        <a:lstStyle/>
        <a:p>
          <a:endParaRPr lang="en-US"/>
        </a:p>
      </dgm:t>
    </dgm:pt>
    <dgm:pt modelId="{C2F1179B-BCB2-4D1F-95D1-94178D71FE20}" type="sibTrans" cxnId="{394E1DDE-2647-4979-BF6F-FA532D18AE38}">
      <dgm:prSet/>
      <dgm:spPr/>
      <dgm:t>
        <a:bodyPr/>
        <a:lstStyle/>
        <a:p>
          <a:endParaRPr lang="en-US"/>
        </a:p>
      </dgm:t>
    </dgm:pt>
    <dgm:pt modelId="{A429991A-ECE0-472D-870D-95E2908D10B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درک نیازهای مردم</a:t>
          </a:r>
          <a:endParaRPr lang="en-US" sz="1800" b="1" dirty="0">
            <a:cs typeface="B Nazanin" panose="00000400000000000000" pitchFamily="2" charset="-78"/>
          </a:endParaRPr>
        </a:p>
      </dgm:t>
    </dgm:pt>
    <dgm:pt modelId="{76FEE05C-3C19-4901-9227-8C4B3595B033}" type="parTrans" cxnId="{9F56A515-BBEC-42D3-8240-293F47BD67E2}">
      <dgm:prSet/>
      <dgm:spPr/>
      <dgm:t>
        <a:bodyPr/>
        <a:lstStyle/>
        <a:p>
          <a:endParaRPr lang="en-US"/>
        </a:p>
      </dgm:t>
    </dgm:pt>
    <dgm:pt modelId="{9D6A8AF9-3697-4E48-A6E5-83419AFE8970}" type="sibTrans" cxnId="{9F56A515-BBEC-42D3-8240-293F47BD67E2}">
      <dgm:prSet/>
      <dgm:spPr/>
      <dgm:t>
        <a:bodyPr/>
        <a:lstStyle/>
        <a:p>
          <a:endParaRPr lang="en-US"/>
        </a:p>
      </dgm:t>
    </dgm:pt>
    <dgm:pt modelId="{5B43B83C-0859-4660-B781-B9AFAC233FA5}">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توجه به آخرت</a:t>
          </a:r>
          <a:endParaRPr lang="en-US" sz="1800" b="1" dirty="0">
            <a:cs typeface="B Nazanin" panose="00000400000000000000" pitchFamily="2" charset="-78"/>
          </a:endParaRPr>
        </a:p>
      </dgm:t>
    </dgm:pt>
    <dgm:pt modelId="{D881A64A-9CF9-4A58-AC2B-75193A06BCFE}" type="parTrans" cxnId="{53F86B81-0550-4DA1-A018-D76FCDA4559A}">
      <dgm:prSet/>
      <dgm:spPr/>
      <dgm:t>
        <a:bodyPr/>
        <a:lstStyle/>
        <a:p>
          <a:endParaRPr lang="en-US"/>
        </a:p>
      </dgm:t>
    </dgm:pt>
    <dgm:pt modelId="{00D6A37E-781E-415F-9360-CF48FE087B79}" type="sibTrans" cxnId="{53F86B81-0550-4DA1-A018-D76FCDA4559A}">
      <dgm:prSet/>
      <dgm:spPr/>
      <dgm:t>
        <a:bodyPr/>
        <a:lstStyle/>
        <a:p>
          <a:endParaRPr lang="en-US"/>
        </a:p>
      </dgm:t>
    </dgm:pt>
    <dgm:pt modelId="{1C703E18-3C19-4CEE-9482-7029497F5BE4}">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وحی</a:t>
          </a:r>
          <a:endParaRPr lang="en-US" sz="1800" b="1" dirty="0">
            <a:cs typeface="B Nazanin" panose="00000400000000000000" pitchFamily="2" charset="-78"/>
          </a:endParaRPr>
        </a:p>
      </dgm:t>
    </dgm:pt>
    <dgm:pt modelId="{D1A587D2-8E63-480F-B094-0FB936638061}" type="parTrans" cxnId="{6E4704B9-6F92-47BA-B4E2-C3DA0BE9FDE7}">
      <dgm:prSet/>
      <dgm:spPr/>
      <dgm:t>
        <a:bodyPr/>
        <a:lstStyle/>
        <a:p>
          <a:endParaRPr lang="en-US"/>
        </a:p>
      </dgm:t>
    </dgm:pt>
    <dgm:pt modelId="{123E0F4D-68AC-4D9F-AA5E-39F349A3C50E}" type="sibTrans" cxnId="{6E4704B9-6F92-47BA-B4E2-C3DA0BE9FDE7}">
      <dgm:prSet/>
      <dgm:spPr/>
      <dgm:t>
        <a:bodyPr/>
        <a:lstStyle/>
        <a:p>
          <a:endParaRPr lang="en-US"/>
        </a:p>
      </dgm:t>
    </dgm:pt>
    <dgm:pt modelId="{6095F231-7ACE-4C36-BD1E-5EF02B2C5DFF}">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cs typeface="B Nazanin" panose="00000400000000000000" pitchFamily="2" charset="-78"/>
          </a:endParaRPr>
        </a:p>
      </dgm:t>
    </dgm:pt>
    <dgm:pt modelId="{7B8D19D4-D46F-41F4-BB3C-6DDB5FABA55E}" type="parTrans" cxnId="{20BE3A9F-9BF1-492C-B031-8208DA8C42E5}">
      <dgm:prSet/>
      <dgm:spPr/>
      <dgm:t>
        <a:bodyPr/>
        <a:lstStyle/>
        <a:p>
          <a:endParaRPr lang="en-US"/>
        </a:p>
      </dgm:t>
    </dgm:pt>
    <dgm:pt modelId="{CA14AA16-E589-4FD6-BAA2-C710A8F937A9}" type="sibTrans" cxnId="{20BE3A9F-9BF1-492C-B031-8208DA8C42E5}">
      <dgm:prSet/>
      <dgm:spPr/>
      <dgm:t>
        <a:bodyPr/>
        <a:lstStyle/>
        <a:p>
          <a:endParaRPr lang="en-US"/>
        </a:p>
      </dgm:t>
    </dgm:pt>
    <dgm:pt modelId="{C4012258-F8DC-4AF6-BD62-B5E5D105CEE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p>
      </dgm:t>
    </dgm:pt>
    <dgm:pt modelId="{647AC902-C3FF-4E9C-8FFA-73DBAC091D72}" type="parTrans" cxnId="{43D3727B-22D1-434C-A30A-C2952BC94687}">
      <dgm:prSet/>
      <dgm:spPr/>
      <dgm:t>
        <a:bodyPr/>
        <a:lstStyle/>
        <a:p>
          <a:endParaRPr lang="en-US"/>
        </a:p>
      </dgm:t>
    </dgm:pt>
    <dgm:pt modelId="{7E163F46-ECB4-4403-8A73-DAA1780B152D}" type="sibTrans" cxnId="{43D3727B-22D1-434C-A30A-C2952BC94687}">
      <dgm:prSet/>
      <dgm:spPr/>
      <dgm:t>
        <a:bodyPr/>
        <a:lstStyle/>
        <a:p>
          <a:endParaRPr lang="en-US"/>
        </a:p>
      </dgm:t>
    </dgm:pt>
    <dgm:pt modelId="{7C4D6557-1173-4D2F-81DE-9B3FCB9F218A}" type="pres">
      <dgm:prSet presAssocID="{3A08E211-AA77-4AEB-A52D-BAA58F215B91}" presName="diagram" presStyleCnt="0">
        <dgm:presLayoutVars>
          <dgm:chPref val="1"/>
          <dgm:dir val="rev"/>
          <dgm:animOne val="branch"/>
          <dgm:animLvl val="lvl"/>
          <dgm:resizeHandles val="exact"/>
        </dgm:presLayoutVars>
      </dgm:prSet>
      <dgm:spPr/>
      <dgm:t>
        <a:bodyPr/>
        <a:lstStyle/>
        <a:p>
          <a:endParaRPr lang="en-US"/>
        </a:p>
      </dgm:t>
    </dgm:pt>
    <dgm:pt modelId="{16AB75FE-7EAD-41E5-9777-5B7089316AF0}" type="pres">
      <dgm:prSet presAssocID="{6FFEDB4C-D24D-4480-A2C7-72EF90848711}" presName="root1" presStyleCnt="0"/>
      <dgm:spPr/>
      <dgm:t>
        <a:bodyPr/>
        <a:lstStyle/>
        <a:p>
          <a:endParaRPr lang="en-US"/>
        </a:p>
      </dgm:t>
    </dgm:pt>
    <dgm:pt modelId="{8D3355C8-43F5-47E9-8F0A-84C2DF2909D6}" type="pres">
      <dgm:prSet presAssocID="{6FFEDB4C-D24D-4480-A2C7-72EF90848711}" presName="LevelOneTextNode" presStyleLbl="node0" presStyleIdx="0" presStyleCnt="1" custScaleX="282609" custScaleY="240436" custLinFactX="100000" custLinFactNeighborX="121292" custLinFactNeighborY="150">
        <dgm:presLayoutVars>
          <dgm:chPref val="3"/>
        </dgm:presLayoutVars>
      </dgm:prSet>
      <dgm:spPr>
        <a:prstGeom prst="ellipse">
          <a:avLst/>
        </a:prstGeom>
      </dgm:spPr>
      <dgm:t>
        <a:bodyPr/>
        <a:lstStyle/>
        <a:p>
          <a:endParaRPr lang="en-US"/>
        </a:p>
      </dgm:t>
    </dgm:pt>
    <dgm:pt modelId="{E9A393C2-2AEF-4BFD-8EB7-872497040616}" type="pres">
      <dgm:prSet presAssocID="{6FFEDB4C-D24D-4480-A2C7-72EF90848711}" presName="level2hierChild" presStyleCnt="0"/>
      <dgm:spPr/>
      <dgm:t>
        <a:bodyPr/>
        <a:lstStyle/>
        <a:p>
          <a:endParaRPr lang="en-US"/>
        </a:p>
      </dgm:t>
    </dgm:pt>
    <dgm:pt modelId="{611CF354-4B46-40C9-BAD9-8137B2859A0A}" type="pres">
      <dgm:prSet presAssocID="{6B166FF9-CA70-4D0B-A0B8-5E8659A27AA5}" presName="conn2-1" presStyleLbl="parChTrans1D2" presStyleIdx="0" presStyleCnt="4"/>
      <dgm:spPr/>
      <dgm:t>
        <a:bodyPr/>
        <a:lstStyle/>
        <a:p>
          <a:endParaRPr lang="en-US"/>
        </a:p>
      </dgm:t>
    </dgm:pt>
    <dgm:pt modelId="{7751DD3E-8D5A-47AD-A49F-F5A968236827}" type="pres">
      <dgm:prSet presAssocID="{6B166FF9-CA70-4D0B-A0B8-5E8659A27AA5}" presName="connTx" presStyleLbl="parChTrans1D2" presStyleIdx="0" presStyleCnt="4"/>
      <dgm:spPr/>
      <dgm:t>
        <a:bodyPr/>
        <a:lstStyle/>
        <a:p>
          <a:endParaRPr lang="en-US"/>
        </a:p>
      </dgm:t>
    </dgm:pt>
    <dgm:pt modelId="{989F5975-A7E4-4950-9388-82FB3DCA4138}" type="pres">
      <dgm:prSet presAssocID="{1B4CCB8B-7E19-46F1-B86F-5E3CC46F8C26}" presName="root2" presStyleCnt="0"/>
      <dgm:spPr/>
      <dgm:t>
        <a:bodyPr/>
        <a:lstStyle/>
        <a:p>
          <a:endParaRPr lang="en-US"/>
        </a:p>
      </dgm:t>
    </dgm:pt>
    <dgm:pt modelId="{5758EA79-C14B-4873-B09B-EBB554AE320F}" type="pres">
      <dgm:prSet presAssocID="{1B4CCB8B-7E19-46F1-B86F-5E3CC46F8C26}" presName="LevelTwoTextNode" presStyleLbl="node2" presStyleIdx="0" presStyleCnt="4" custScaleX="241848" custScaleY="199881" custLinFactNeighborX="90099" custLinFactNeighborY="38538">
        <dgm:presLayoutVars>
          <dgm:chPref val="3"/>
        </dgm:presLayoutVars>
      </dgm:prSet>
      <dgm:spPr>
        <a:prstGeom prst="ellipse">
          <a:avLst/>
        </a:prstGeom>
      </dgm:spPr>
      <dgm:t>
        <a:bodyPr/>
        <a:lstStyle/>
        <a:p>
          <a:endParaRPr lang="en-US"/>
        </a:p>
      </dgm:t>
    </dgm:pt>
    <dgm:pt modelId="{56B1B2F5-D5B4-4586-B30B-194444D49EB9}" type="pres">
      <dgm:prSet presAssocID="{1B4CCB8B-7E19-46F1-B86F-5E3CC46F8C26}" presName="level3hierChild" presStyleCnt="0"/>
      <dgm:spPr/>
      <dgm:t>
        <a:bodyPr/>
        <a:lstStyle/>
        <a:p>
          <a:endParaRPr lang="en-US"/>
        </a:p>
      </dgm:t>
    </dgm:pt>
    <dgm:pt modelId="{14FB95E0-E7E3-4C15-B065-E97A3385AA70}" type="pres">
      <dgm:prSet presAssocID="{916E0828-43E9-4C36-8E87-F24715727E85}" presName="conn2-1" presStyleLbl="parChTrans1D2" presStyleIdx="1" presStyleCnt="4"/>
      <dgm:spPr/>
      <dgm:t>
        <a:bodyPr/>
        <a:lstStyle/>
        <a:p>
          <a:endParaRPr lang="en-US"/>
        </a:p>
      </dgm:t>
    </dgm:pt>
    <dgm:pt modelId="{C8A1360F-4FB3-4A66-BC11-8AD46C81D6D0}" type="pres">
      <dgm:prSet presAssocID="{916E0828-43E9-4C36-8E87-F24715727E85}" presName="connTx" presStyleLbl="parChTrans1D2" presStyleIdx="1" presStyleCnt="4"/>
      <dgm:spPr/>
      <dgm:t>
        <a:bodyPr/>
        <a:lstStyle/>
        <a:p>
          <a:endParaRPr lang="en-US"/>
        </a:p>
      </dgm:t>
    </dgm:pt>
    <dgm:pt modelId="{6262D110-9E86-4587-8A10-32112F6AF965}" type="pres">
      <dgm:prSet presAssocID="{E4998F4A-0A17-42F7-8488-F436DDB2DA1F}" presName="root2" presStyleCnt="0"/>
      <dgm:spPr/>
      <dgm:t>
        <a:bodyPr/>
        <a:lstStyle/>
        <a:p>
          <a:endParaRPr lang="en-US"/>
        </a:p>
      </dgm:t>
    </dgm:pt>
    <dgm:pt modelId="{AC0E54E4-183B-4818-A4BB-829C503417D7}" type="pres">
      <dgm:prSet presAssocID="{E4998F4A-0A17-42F7-8488-F436DDB2DA1F}" presName="LevelTwoTextNode" presStyleLbl="node2" presStyleIdx="1" presStyleCnt="4" custScaleX="241848" custScaleY="199881" custLinFactY="3418" custLinFactNeighborX="90099" custLinFactNeighborY="100000">
        <dgm:presLayoutVars>
          <dgm:chPref val="3"/>
        </dgm:presLayoutVars>
      </dgm:prSet>
      <dgm:spPr>
        <a:prstGeom prst="ellipse">
          <a:avLst/>
        </a:prstGeom>
      </dgm:spPr>
      <dgm:t>
        <a:bodyPr/>
        <a:lstStyle/>
        <a:p>
          <a:endParaRPr lang="en-US"/>
        </a:p>
      </dgm:t>
    </dgm:pt>
    <dgm:pt modelId="{88800DB0-A09F-4039-8436-E7B55841D89F}" type="pres">
      <dgm:prSet presAssocID="{E4998F4A-0A17-42F7-8488-F436DDB2DA1F}" presName="level3hierChild" presStyleCnt="0"/>
      <dgm:spPr/>
      <dgm:t>
        <a:bodyPr/>
        <a:lstStyle/>
        <a:p>
          <a:endParaRPr lang="en-US"/>
        </a:p>
      </dgm:t>
    </dgm:pt>
    <dgm:pt modelId="{A5F71FE1-0B3B-47F7-902F-0AA72959A479}" type="pres">
      <dgm:prSet presAssocID="{A3F860CC-F27C-4B44-8DB5-EA31294271FC}" presName="conn2-1" presStyleLbl="parChTrans1D3" presStyleIdx="0" presStyleCnt="12"/>
      <dgm:spPr/>
      <dgm:t>
        <a:bodyPr/>
        <a:lstStyle/>
        <a:p>
          <a:endParaRPr lang="en-US"/>
        </a:p>
      </dgm:t>
    </dgm:pt>
    <dgm:pt modelId="{8BF40EB8-008A-4747-BB7F-126917B26B29}" type="pres">
      <dgm:prSet presAssocID="{A3F860CC-F27C-4B44-8DB5-EA31294271FC}" presName="connTx" presStyleLbl="parChTrans1D3" presStyleIdx="0" presStyleCnt="12"/>
      <dgm:spPr/>
      <dgm:t>
        <a:bodyPr/>
        <a:lstStyle/>
        <a:p>
          <a:endParaRPr lang="en-US"/>
        </a:p>
      </dgm:t>
    </dgm:pt>
    <dgm:pt modelId="{B9905C52-A9AB-4265-8736-E33C1D0A9C87}" type="pres">
      <dgm:prSet presAssocID="{059AA19D-0583-40CF-BE90-1F2ABD0B934E}" presName="root2" presStyleCnt="0"/>
      <dgm:spPr/>
      <dgm:t>
        <a:bodyPr/>
        <a:lstStyle/>
        <a:p>
          <a:endParaRPr lang="en-US"/>
        </a:p>
      </dgm:t>
    </dgm:pt>
    <dgm:pt modelId="{7201ADC7-6E39-4466-9392-8BD0EFCCA618}" type="pres">
      <dgm:prSet presAssocID="{059AA19D-0583-40CF-BE90-1F2ABD0B934E}" presName="LevelTwoTextNode" presStyleLbl="node3" presStyleIdx="0" presStyleCnt="12" custScaleX="347933" custScaleY="192852" custLinFactNeighborX="79804" custLinFactNeighborY="-31471">
        <dgm:presLayoutVars>
          <dgm:chPref val="3"/>
        </dgm:presLayoutVars>
      </dgm:prSet>
      <dgm:spPr>
        <a:prstGeom prst="ellipse">
          <a:avLst/>
        </a:prstGeom>
      </dgm:spPr>
      <dgm:t>
        <a:bodyPr/>
        <a:lstStyle/>
        <a:p>
          <a:endParaRPr lang="en-US"/>
        </a:p>
      </dgm:t>
    </dgm:pt>
    <dgm:pt modelId="{123BEE71-2580-4E59-821D-7391E5A3ABB3}" type="pres">
      <dgm:prSet presAssocID="{059AA19D-0583-40CF-BE90-1F2ABD0B934E}" presName="level3hierChild" presStyleCnt="0"/>
      <dgm:spPr/>
      <dgm:t>
        <a:bodyPr/>
        <a:lstStyle/>
        <a:p>
          <a:endParaRPr lang="en-US"/>
        </a:p>
      </dgm:t>
    </dgm:pt>
    <dgm:pt modelId="{E6D42511-9EFA-4342-B075-E473EE894147}" type="pres">
      <dgm:prSet presAssocID="{4057A761-29BD-41AD-9DF0-D60C6970BF05}" presName="conn2-1" presStyleLbl="parChTrans1D3" presStyleIdx="1" presStyleCnt="12"/>
      <dgm:spPr/>
      <dgm:t>
        <a:bodyPr/>
        <a:lstStyle/>
        <a:p>
          <a:endParaRPr lang="en-US"/>
        </a:p>
      </dgm:t>
    </dgm:pt>
    <dgm:pt modelId="{844F236B-511C-45C4-8224-BF21E019E801}" type="pres">
      <dgm:prSet presAssocID="{4057A761-29BD-41AD-9DF0-D60C6970BF05}" presName="connTx" presStyleLbl="parChTrans1D3" presStyleIdx="1" presStyleCnt="12"/>
      <dgm:spPr/>
      <dgm:t>
        <a:bodyPr/>
        <a:lstStyle/>
        <a:p>
          <a:endParaRPr lang="en-US"/>
        </a:p>
      </dgm:t>
    </dgm:pt>
    <dgm:pt modelId="{B8C48BC7-6F46-4825-8DB4-F5C195062B30}" type="pres">
      <dgm:prSet presAssocID="{0C40AAA1-AA89-4CA8-BA91-7A5437781A48}" presName="root2" presStyleCnt="0"/>
      <dgm:spPr/>
      <dgm:t>
        <a:bodyPr/>
        <a:lstStyle/>
        <a:p>
          <a:endParaRPr lang="en-US"/>
        </a:p>
      </dgm:t>
    </dgm:pt>
    <dgm:pt modelId="{23C82AA0-84A4-4F83-9B80-D70FB961386B}" type="pres">
      <dgm:prSet presAssocID="{0C40AAA1-AA89-4CA8-BA91-7A5437781A48}" presName="LevelTwoTextNode" presStyleLbl="node3" presStyleIdx="1" presStyleCnt="12" custScaleX="347933" custScaleY="183134" custLinFactNeighborX="86389" custLinFactNeighborY="-8522">
        <dgm:presLayoutVars>
          <dgm:chPref val="3"/>
        </dgm:presLayoutVars>
      </dgm:prSet>
      <dgm:spPr>
        <a:prstGeom prst="ellipse">
          <a:avLst/>
        </a:prstGeom>
      </dgm:spPr>
      <dgm:t>
        <a:bodyPr/>
        <a:lstStyle/>
        <a:p>
          <a:endParaRPr lang="en-US"/>
        </a:p>
      </dgm:t>
    </dgm:pt>
    <dgm:pt modelId="{228C479C-6F55-4BEA-9D9A-8F7708151C47}" type="pres">
      <dgm:prSet presAssocID="{0C40AAA1-AA89-4CA8-BA91-7A5437781A48}" presName="level3hierChild" presStyleCnt="0"/>
      <dgm:spPr/>
      <dgm:t>
        <a:bodyPr/>
        <a:lstStyle/>
        <a:p>
          <a:endParaRPr lang="en-US"/>
        </a:p>
      </dgm:t>
    </dgm:pt>
    <dgm:pt modelId="{BA51B1F2-F17E-4A85-9A3E-D11CF2215BF0}" type="pres">
      <dgm:prSet presAssocID="{299EEA13-8AED-4D47-BF1A-C9F59ADEB09E}" presName="conn2-1" presStyleLbl="parChTrans1D3" presStyleIdx="2" presStyleCnt="12"/>
      <dgm:spPr/>
      <dgm:t>
        <a:bodyPr/>
        <a:lstStyle/>
        <a:p>
          <a:endParaRPr lang="en-US"/>
        </a:p>
      </dgm:t>
    </dgm:pt>
    <dgm:pt modelId="{D496AC83-8BA3-466A-A96F-7CC70143364A}" type="pres">
      <dgm:prSet presAssocID="{299EEA13-8AED-4D47-BF1A-C9F59ADEB09E}" presName="connTx" presStyleLbl="parChTrans1D3" presStyleIdx="2" presStyleCnt="12"/>
      <dgm:spPr/>
      <dgm:t>
        <a:bodyPr/>
        <a:lstStyle/>
        <a:p>
          <a:endParaRPr lang="en-US"/>
        </a:p>
      </dgm:t>
    </dgm:pt>
    <dgm:pt modelId="{F10C7B08-70A0-4F89-8FD9-F41A05E70C0F}" type="pres">
      <dgm:prSet presAssocID="{458B580E-8F1D-4F7B-8246-B8F391180BBE}" presName="root2" presStyleCnt="0"/>
      <dgm:spPr/>
      <dgm:t>
        <a:bodyPr/>
        <a:lstStyle/>
        <a:p>
          <a:endParaRPr lang="en-US"/>
        </a:p>
      </dgm:t>
    </dgm:pt>
    <dgm:pt modelId="{F78F2878-65D6-425D-B137-517BD3D83430}" type="pres">
      <dgm:prSet presAssocID="{458B580E-8F1D-4F7B-8246-B8F391180BBE}" presName="LevelTwoTextNode" presStyleLbl="node3" presStyleIdx="2" presStyleCnt="12" custScaleX="347933" custScaleY="201801" custLinFactNeighborX="92013" custLinFactNeighborY="-8500">
        <dgm:presLayoutVars>
          <dgm:chPref val="3"/>
        </dgm:presLayoutVars>
      </dgm:prSet>
      <dgm:spPr>
        <a:prstGeom prst="ellipse">
          <a:avLst/>
        </a:prstGeom>
      </dgm:spPr>
      <dgm:t>
        <a:bodyPr/>
        <a:lstStyle/>
        <a:p>
          <a:endParaRPr lang="en-US"/>
        </a:p>
      </dgm:t>
    </dgm:pt>
    <dgm:pt modelId="{F1F3A2EE-7AC4-4F1F-8F17-41023CCCFBAE}" type="pres">
      <dgm:prSet presAssocID="{458B580E-8F1D-4F7B-8246-B8F391180BBE}" presName="level3hierChild" presStyleCnt="0"/>
      <dgm:spPr/>
      <dgm:t>
        <a:bodyPr/>
        <a:lstStyle/>
        <a:p>
          <a:endParaRPr lang="en-US"/>
        </a:p>
      </dgm:t>
    </dgm:pt>
    <dgm:pt modelId="{6D649CE5-15B9-468F-BBC6-4D4815674C79}" type="pres">
      <dgm:prSet presAssocID="{CE7151EB-B596-4553-8172-B0BD24729B82}" presName="conn2-1" presStyleLbl="parChTrans1D2" presStyleIdx="2" presStyleCnt="4"/>
      <dgm:spPr/>
      <dgm:t>
        <a:bodyPr/>
        <a:lstStyle/>
        <a:p>
          <a:endParaRPr lang="en-US"/>
        </a:p>
      </dgm:t>
    </dgm:pt>
    <dgm:pt modelId="{DBC51D4F-7FE7-4CCB-81BE-93EB6BFA5C28}" type="pres">
      <dgm:prSet presAssocID="{CE7151EB-B596-4553-8172-B0BD24729B82}" presName="connTx" presStyleLbl="parChTrans1D2" presStyleIdx="2" presStyleCnt="4"/>
      <dgm:spPr/>
      <dgm:t>
        <a:bodyPr/>
        <a:lstStyle/>
        <a:p>
          <a:endParaRPr lang="en-US"/>
        </a:p>
      </dgm:t>
    </dgm:pt>
    <dgm:pt modelId="{EA5C4CE9-FE86-4A06-A26E-B66C4E0163D9}" type="pres">
      <dgm:prSet presAssocID="{D59A491C-6CFC-4EF0-AAE8-BC82A3E778AA}" presName="root2" presStyleCnt="0"/>
      <dgm:spPr/>
      <dgm:t>
        <a:bodyPr/>
        <a:lstStyle/>
        <a:p>
          <a:endParaRPr lang="en-US"/>
        </a:p>
      </dgm:t>
    </dgm:pt>
    <dgm:pt modelId="{B0E18572-BF35-4E7E-95A8-A6E9FC950190}" type="pres">
      <dgm:prSet presAssocID="{D59A491C-6CFC-4EF0-AAE8-BC82A3E778AA}" presName="LevelTwoTextNode" presStyleLbl="node2" presStyleIdx="2" presStyleCnt="4" custScaleX="241848" custScaleY="199881" custLinFactNeighborX="97957" custLinFactNeighborY="-83763">
        <dgm:presLayoutVars>
          <dgm:chPref val="3"/>
        </dgm:presLayoutVars>
      </dgm:prSet>
      <dgm:spPr>
        <a:prstGeom prst="ellipse">
          <a:avLst/>
        </a:prstGeom>
      </dgm:spPr>
      <dgm:t>
        <a:bodyPr/>
        <a:lstStyle/>
        <a:p>
          <a:endParaRPr lang="en-US"/>
        </a:p>
      </dgm:t>
    </dgm:pt>
    <dgm:pt modelId="{175B5D4E-91C8-4D47-A3A9-F20ECA91E464}" type="pres">
      <dgm:prSet presAssocID="{D59A491C-6CFC-4EF0-AAE8-BC82A3E778AA}" presName="level3hierChild" presStyleCnt="0"/>
      <dgm:spPr/>
      <dgm:t>
        <a:bodyPr/>
        <a:lstStyle/>
        <a:p>
          <a:endParaRPr lang="en-US"/>
        </a:p>
      </dgm:t>
    </dgm:pt>
    <dgm:pt modelId="{C2A22435-369D-4D1C-B97B-AFFADBC6D259}" type="pres">
      <dgm:prSet presAssocID="{1BF3D6AB-2612-4790-9A8D-72747B4911F0}" presName="conn2-1" presStyleLbl="parChTrans1D3" presStyleIdx="3" presStyleCnt="12"/>
      <dgm:spPr/>
      <dgm:t>
        <a:bodyPr/>
        <a:lstStyle/>
        <a:p>
          <a:endParaRPr lang="en-US"/>
        </a:p>
      </dgm:t>
    </dgm:pt>
    <dgm:pt modelId="{BF9431D5-44F1-47DB-92C2-FBA700A9122A}" type="pres">
      <dgm:prSet presAssocID="{1BF3D6AB-2612-4790-9A8D-72747B4911F0}" presName="connTx" presStyleLbl="parChTrans1D3" presStyleIdx="3" presStyleCnt="12"/>
      <dgm:spPr/>
      <dgm:t>
        <a:bodyPr/>
        <a:lstStyle/>
        <a:p>
          <a:endParaRPr lang="en-US"/>
        </a:p>
      </dgm:t>
    </dgm:pt>
    <dgm:pt modelId="{A800FC86-3E28-4248-BC49-737294C24A40}" type="pres">
      <dgm:prSet presAssocID="{9869640C-008E-404B-95E7-6E28A219E93E}" presName="root2" presStyleCnt="0"/>
      <dgm:spPr/>
      <dgm:t>
        <a:bodyPr/>
        <a:lstStyle/>
        <a:p>
          <a:endParaRPr lang="en-US"/>
        </a:p>
      </dgm:t>
    </dgm:pt>
    <dgm:pt modelId="{662ACB71-A745-48F1-9876-6A8A770E26B8}" type="pres">
      <dgm:prSet presAssocID="{9869640C-008E-404B-95E7-6E28A219E93E}" presName="LevelTwoTextNode" presStyleLbl="node3" presStyleIdx="3" presStyleCnt="12" custScaleX="248801" custLinFactNeighborX="42311" custLinFactNeighborY="8328">
        <dgm:presLayoutVars>
          <dgm:chPref val="3"/>
        </dgm:presLayoutVars>
      </dgm:prSet>
      <dgm:spPr>
        <a:prstGeom prst="ellipse">
          <a:avLst/>
        </a:prstGeom>
      </dgm:spPr>
      <dgm:t>
        <a:bodyPr/>
        <a:lstStyle/>
        <a:p>
          <a:endParaRPr lang="en-US"/>
        </a:p>
      </dgm:t>
    </dgm:pt>
    <dgm:pt modelId="{4CFE9955-0E6F-423A-9FAE-343475EBC4C2}" type="pres">
      <dgm:prSet presAssocID="{9869640C-008E-404B-95E7-6E28A219E93E}" presName="level3hierChild" presStyleCnt="0"/>
      <dgm:spPr/>
      <dgm:t>
        <a:bodyPr/>
        <a:lstStyle/>
        <a:p>
          <a:endParaRPr lang="en-US"/>
        </a:p>
      </dgm:t>
    </dgm:pt>
    <dgm:pt modelId="{643DC9A8-8380-4ABC-AEF2-113DF4EC2C7C}" type="pres">
      <dgm:prSet presAssocID="{F1F3D790-02F5-448B-B47D-AD78D01C7F2D}" presName="conn2-1" presStyleLbl="parChTrans1D4" presStyleIdx="0" presStyleCnt="9"/>
      <dgm:spPr/>
      <dgm:t>
        <a:bodyPr/>
        <a:lstStyle/>
        <a:p>
          <a:endParaRPr lang="en-US"/>
        </a:p>
      </dgm:t>
    </dgm:pt>
    <dgm:pt modelId="{048CD968-9716-47CD-8931-85F2F49A571C}" type="pres">
      <dgm:prSet presAssocID="{F1F3D790-02F5-448B-B47D-AD78D01C7F2D}" presName="connTx" presStyleLbl="parChTrans1D4" presStyleIdx="0" presStyleCnt="9"/>
      <dgm:spPr/>
      <dgm:t>
        <a:bodyPr/>
        <a:lstStyle/>
        <a:p>
          <a:endParaRPr lang="en-US"/>
        </a:p>
      </dgm:t>
    </dgm:pt>
    <dgm:pt modelId="{E62B6E73-A0A2-44F9-A7E7-C31A1CB6CD37}" type="pres">
      <dgm:prSet presAssocID="{8DBD2A35-75A1-4804-87CA-3FC989B61B66}" presName="root2" presStyleCnt="0"/>
      <dgm:spPr/>
    </dgm:pt>
    <dgm:pt modelId="{339CB54F-A06A-46FF-B7C7-28AB3E50218C}" type="pres">
      <dgm:prSet presAssocID="{8DBD2A35-75A1-4804-87CA-3FC989B61B66}" presName="LevelTwoTextNode" presStyleLbl="node4" presStyleIdx="0" presStyleCnt="9" custScaleX="254622" custScaleY="85873" custLinFactNeighborX="-3789" custLinFactNeighborY="8859">
        <dgm:presLayoutVars>
          <dgm:chPref val="3"/>
        </dgm:presLayoutVars>
      </dgm:prSet>
      <dgm:spPr>
        <a:prstGeom prst="roundRect">
          <a:avLst/>
        </a:prstGeom>
      </dgm:spPr>
      <dgm:t>
        <a:bodyPr/>
        <a:lstStyle/>
        <a:p>
          <a:endParaRPr lang="en-US"/>
        </a:p>
      </dgm:t>
    </dgm:pt>
    <dgm:pt modelId="{1AFD7271-8745-4210-A85B-469780CA5F7C}" type="pres">
      <dgm:prSet presAssocID="{8DBD2A35-75A1-4804-87CA-3FC989B61B66}" presName="level3hierChild" presStyleCnt="0"/>
      <dgm:spPr/>
    </dgm:pt>
    <dgm:pt modelId="{1170EBC6-AC05-49DA-BE91-1131672F3950}" type="pres">
      <dgm:prSet presAssocID="{929BF6FC-1C1E-4F0A-8045-3886D319322E}" presName="conn2-1" presStyleLbl="parChTrans1D3" presStyleIdx="4" presStyleCnt="12"/>
      <dgm:spPr/>
      <dgm:t>
        <a:bodyPr/>
        <a:lstStyle/>
        <a:p>
          <a:endParaRPr lang="en-US"/>
        </a:p>
      </dgm:t>
    </dgm:pt>
    <dgm:pt modelId="{CC2CD1B1-0EB4-42CB-88CA-1CEBE8737F14}" type="pres">
      <dgm:prSet presAssocID="{929BF6FC-1C1E-4F0A-8045-3886D319322E}" presName="connTx" presStyleLbl="parChTrans1D3" presStyleIdx="4" presStyleCnt="12"/>
      <dgm:spPr/>
      <dgm:t>
        <a:bodyPr/>
        <a:lstStyle/>
        <a:p>
          <a:endParaRPr lang="en-US"/>
        </a:p>
      </dgm:t>
    </dgm:pt>
    <dgm:pt modelId="{3E6D0BB6-0408-419E-9ED9-FFA08BB176F2}" type="pres">
      <dgm:prSet presAssocID="{9D3031A1-CA73-466E-976F-999BEC180B35}" presName="root2" presStyleCnt="0"/>
      <dgm:spPr/>
      <dgm:t>
        <a:bodyPr/>
        <a:lstStyle/>
        <a:p>
          <a:endParaRPr lang="en-US"/>
        </a:p>
      </dgm:t>
    </dgm:pt>
    <dgm:pt modelId="{D835F91F-88C7-4DB2-A8D6-3A2E12A9DC33}" type="pres">
      <dgm:prSet presAssocID="{9D3031A1-CA73-466E-976F-999BEC180B35}" presName="LevelTwoTextNode" presStyleLbl="node3" presStyleIdx="4" presStyleCnt="12" custScaleX="248801" custLinFactNeighborX="46667" custLinFactNeighborY="8328">
        <dgm:presLayoutVars>
          <dgm:chPref val="3"/>
        </dgm:presLayoutVars>
      </dgm:prSet>
      <dgm:spPr>
        <a:prstGeom prst="ellipse">
          <a:avLst/>
        </a:prstGeom>
      </dgm:spPr>
      <dgm:t>
        <a:bodyPr/>
        <a:lstStyle/>
        <a:p>
          <a:endParaRPr lang="en-US"/>
        </a:p>
      </dgm:t>
    </dgm:pt>
    <dgm:pt modelId="{13F3CEE0-E875-4C40-93B5-6CAD0B5B1773}" type="pres">
      <dgm:prSet presAssocID="{9D3031A1-CA73-466E-976F-999BEC180B35}" presName="level3hierChild" presStyleCnt="0"/>
      <dgm:spPr/>
      <dgm:t>
        <a:bodyPr/>
        <a:lstStyle/>
        <a:p>
          <a:endParaRPr lang="en-US"/>
        </a:p>
      </dgm:t>
    </dgm:pt>
    <dgm:pt modelId="{D3D12732-9C4C-4C45-83B2-C52315D755A2}" type="pres">
      <dgm:prSet presAssocID="{47F5E986-9902-4BA4-A0CF-8E9EB7698F92}" presName="conn2-1" presStyleLbl="parChTrans1D4" presStyleIdx="1" presStyleCnt="9"/>
      <dgm:spPr/>
      <dgm:t>
        <a:bodyPr/>
        <a:lstStyle/>
        <a:p>
          <a:endParaRPr lang="en-US"/>
        </a:p>
      </dgm:t>
    </dgm:pt>
    <dgm:pt modelId="{D281242F-FD7D-456E-B4F8-F4267F01DEB7}" type="pres">
      <dgm:prSet presAssocID="{47F5E986-9902-4BA4-A0CF-8E9EB7698F92}" presName="connTx" presStyleLbl="parChTrans1D4" presStyleIdx="1" presStyleCnt="9"/>
      <dgm:spPr/>
      <dgm:t>
        <a:bodyPr/>
        <a:lstStyle/>
        <a:p>
          <a:endParaRPr lang="en-US"/>
        </a:p>
      </dgm:t>
    </dgm:pt>
    <dgm:pt modelId="{B11E1EDB-4BFC-4D72-B6DF-9DB4F81FF4CA}" type="pres">
      <dgm:prSet presAssocID="{2B44BA99-57AD-4167-9B37-BEEB8C45E81A}" presName="root2" presStyleCnt="0"/>
      <dgm:spPr/>
    </dgm:pt>
    <dgm:pt modelId="{FBD2C3F9-C153-4B36-BCAC-5A1E6A3C36C6}" type="pres">
      <dgm:prSet presAssocID="{2B44BA99-57AD-4167-9B37-BEEB8C45E81A}" presName="LevelTwoTextNode" presStyleLbl="node4" presStyleIdx="1"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E87B967-B847-4628-935A-4F0770F2BEEE}" type="pres">
      <dgm:prSet presAssocID="{2B44BA99-57AD-4167-9B37-BEEB8C45E81A}" presName="level3hierChild" presStyleCnt="0"/>
      <dgm:spPr/>
    </dgm:pt>
    <dgm:pt modelId="{0ABBC48F-052D-4084-8C8A-1FE69C898FAD}" type="pres">
      <dgm:prSet presAssocID="{23C61DA0-BF41-42BC-BE80-CC0832E93215}" presName="conn2-1" presStyleLbl="parChTrans1D3" presStyleIdx="5" presStyleCnt="12"/>
      <dgm:spPr/>
      <dgm:t>
        <a:bodyPr/>
        <a:lstStyle/>
        <a:p>
          <a:endParaRPr lang="en-US"/>
        </a:p>
      </dgm:t>
    </dgm:pt>
    <dgm:pt modelId="{6EA9212F-CDEE-460A-BA8A-7CA551B12FF2}" type="pres">
      <dgm:prSet presAssocID="{23C61DA0-BF41-42BC-BE80-CC0832E93215}" presName="connTx" presStyleLbl="parChTrans1D3" presStyleIdx="5" presStyleCnt="12"/>
      <dgm:spPr/>
      <dgm:t>
        <a:bodyPr/>
        <a:lstStyle/>
        <a:p>
          <a:endParaRPr lang="en-US"/>
        </a:p>
      </dgm:t>
    </dgm:pt>
    <dgm:pt modelId="{43BFC285-D77A-4C86-8C42-78B1A599B812}" type="pres">
      <dgm:prSet presAssocID="{45CF0FE0-2D49-45B1-BF32-9DB9C3FDC558}" presName="root2" presStyleCnt="0"/>
      <dgm:spPr/>
      <dgm:t>
        <a:bodyPr/>
        <a:lstStyle/>
        <a:p>
          <a:endParaRPr lang="en-US"/>
        </a:p>
      </dgm:t>
    </dgm:pt>
    <dgm:pt modelId="{2794FD1E-D95E-4C38-9C14-3C5CB58904CB}" type="pres">
      <dgm:prSet presAssocID="{45CF0FE0-2D49-45B1-BF32-9DB9C3FDC558}" presName="LevelTwoTextNode" presStyleLbl="node3" presStyleIdx="5" presStyleCnt="12" custScaleX="248801" custLinFactNeighborX="46667" custLinFactNeighborY="8328">
        <dgm:presLayoutVars>
          <dgm:chPref val="3"/>
        </dgm:presLayoutVars>
      </dgm:prSet>
      <dgm:spPr>
        <a:prstGeom prst="ellipse">
          <a:avLst/>
        </a:prstGeom>
      </dgm:spPr>
      <dgm:t>
        <a:bodyPr/>
        <a:lstStyle/>
        <a:p>
          <a:endParaRPr lang="en-US"/>
        </a:p>
      </dgm:t>
    </dgm:pt>
    <dgm:pt modelId="{8594A0AF-F069-4832-A68C-510D684C92FE}" type="pres">
      <dgm:prSet presAssocID="{45CF0FE0-2D49-45B1-BF32-9DB9C3FDC558}" presName="level3hierChild" presStyleCnt="0"/>
      <dgm:spPr/>
      <dgm:t>
        <a:bodyPr/>
        <a:lstStyle/>
        <a:p>
          <a:endParaRPr lang="en-US"/>
        </a:p>
      </dgm:t>
    </dgm:pt>
    <dgm:pt modelId="{6A17D467-A037-4955-99B2-719B7DD32D47}" type="pres">
      <dgm:prSet presAssocID="{8268A91E-260A-4A61-A0DD-A7E1D8F0F376}" presName="conn2-1" presStyleLbl="parChTrans1D4" presStyleIdx="2" presStyleCnt="9"/>
      <dgm:spPr/>
      <dgm:t>
        <a:bodyPr/>
        <a:lstStyle/>
        <a:p>
          <a:endParaRPr lang="en-US"/>
        </a:p>
      </dgm:t>
    </dgm:pt>
    <dgm:pt modelId="{876BF4FA-4F30-4C3C-B34A-449C1A22BCC6}" type="pres">
      <dgm:prSet presAssocID="{8268A91E-260A-4A61-A0DD-A7E1D8F0F376}" presName="connTx" presStyleLbl="parChTrans1D4" presStyleIdx="2" presStyleCnt="9"/>
      <dgm:spPr/>
      <dgm:t>
        <a:bodyPr/>
        <a:lstStyle/>
        <a:p>
          <a:endParaRPr lang="en-US"/>
        </a:p>
      </dgm:t>
    </dgm:pt>
    <dgm:pt modelId="{FF39A975-655A-4133-ACC0-B9C408C8E7D6}" type="pres">
      <dgm:prSet presAssocID="{31BA80C7-9581-4949-8716-F809441E4CDA}" presName="root2" presStyleCnt="0"/>
      <dgm:spPr/>
    </dgm:pt>
    <dgm:pt modelId="{7C2F68D7-F780-4EF0-B41A-F199E7278EAA}" type="pres">
      <dgm:prSet presAssocID="{31BA80C7-9581-4949-8716-F809441E4CDA}" presName="LevelTwoTextNode" presStyleLbl="node4" presStyleIdx="2"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1EDE077-F6B8-46DE-806C-DE6F1D240B9B}" type="pres">
      <dgm:prSet presAssocID="{31BA80C7-9581-4949-8716-F809441E4CDA}" presName="level3hierChild" presStyleCnt="0"/>
      <dgm:spPr/>
    </dgm:pt>
    <dgm:pt modelId="{5F73C3F8-DB93-40A8-A747-FABE4916E43A}" type="pres">
      <dgm:prSet presAssocID="{192D3C38-38B9-4704-9D22-709D70D921B9}" presName="conn2-1" presStyleLbl="parChTrans1D3" presStyleIdx="6" presStyleCnt="12"/>
      <dgm:spPr/>
      <dgm:t>
        <a:bodyPr/>
        <a:lstStyle/>
        <a:p>
          <a:endParaRPr lang="en-US"/>
        </a:p>
      </dgm:t>
    </dgm:pt>
    <dgm:pt modelId="{C57EC336-CD6C-4165-AF41-3D5826197A7D}" type="pres">
      <dgm:prSet presAssocID="{192D3C38-38B9-4704-9D22-709D70D921B9}" presName="connTx" presStyleLbl="parChTrans1D3" presStyleIdx="6" presStyleCnt="12"/>
      <dgm:spPr/>
      <dgm:t>
        <a:bodyPr/>
        <a:lstStyle/>
        <a:p>
          <a:endParaRPr lang="en-US"/>
        </a:p>
      </dgm:t>
    </dgm:pt>
    <dgm:pt modelId="{D9719914-FC4A-46B2-9959-5EE7FD526D3E}" type="pres">
      <dgm:prSet presAssocID="{7AABA01D-4EF7-42FA-89C8-167DF501D566}" presName="root2" presStyleCnt="0"/>
      <dgm:spPr/>
      <dgm:t>
        <a:bodyPr/>
        <a:lstStyle/>
        <a:p>
          <a:endParaRPr lang="en-US"/>
        </a:p>
      </dgm:t>
    </dgm:pt>
    <dgm:pt modelId="{319806C3-FC02-4933-AA66-414AEE5A49EF}" type="pres">
      <dgm:prSet presAssocID="{7AABA01D-4EF7-42FA-89C8-167DF501D566}" presName="LevelTwoTextNode" presStyleLbl="node3" presStyleIdx="6" presStyleCnt="12" custScaleX="248801" custScaleY="92864" custLinFactNeighborX="46667" custLinFactNeighborY="8328">
        <dgm:presLayoutVars>
          <dgm:chPref val="3"/>
        </dgm:presLayoutVars>
      </dgm:prSet>
      <dgm:spPr>
        <a:prstGeom prst="ellipse">
          <a:avLst/>
        </a:prstGeom>
      </dgm:spPr>
      <dgm:t>
        <a:bodyPr/>
        <a:lstStyle/>
        <a:p>
          <a:endParaRPr lang="en-US"/>
        </a:p>
      </dgm:t>
    </dgm:pt>
    <dgm:pt modelId="{FFA5FDEC-C069-4D25-960E-3279335BC3FE}" type="pres">
      <dgm:prSet presAssocID="{7AABA01D-4EF7-42FA-89C8-167DF501D566}" presName="level3hierChild" presStyleCnt="0"/>
      <dgm:spPr/>
      <dgm:t>
        <a:bodyPr/>
        <a:lstStyle/>
        <a:p>
          <a:endParaRPr lang="en-US"/>
        </a:p>
      </dgm:t>
    </dgm:pt>
    <dgm:pt modelId="{99135E64-4411-4EBD-BFEB-69C12920C1EB}" type="pres">
      <dgm:prSet presAssocID="{A91F5EA5-DC29-433C-8F4E-13E53D71C5D7}" presName="conn2-1" presStyleLbl="parChTrans1D4" presStyleIdx="3" presStyleCnt="9"/>
      <dgm:spPr/>
      <dgm:t>
        <a:bodyPr/>
        <a:lstStyle/>
        <a:p>
          <a:endParaRPr lang="en-US"/>
        </a:p>
      </dgm:t>
    </dgm:pt>
    <dgm:pt modelId="{0DB5A279-30AD-4F18-9F18-C420476D3087}" type="pres">
      <dgm:prSet presAssocID="{A91F5EA5-DC29-433C-8F4E-13E53D71C5D7}" presName="connTx" presStyleLbl="parChTrans1D4" presStyleIdx="3" presStyleCnt="9"/>
      <dgm:spPr/>
      <dgm:t>
        <a:bodyPr/>
        <a:lstStyle/>
        <a:p>
          <a:endParaRPr lang="en-US"/>
        </a:p>
      </dgm:t>
    </dgm:pt>
    <dgm:pt modelId="{51B7209A-86A8-424B-AE59-756CCDBD1760}" type="pres">
      <dgm:prSet presAssocID="{51365BDC-141A-46E1-8FD3-9822DC9F1FAB}" presName="root2" presStyleCnt="0"/>
      <dgm:spPr/>
    </dgm:pt>
    <dgm:pt modelId="{D18070F7-5A71-465D-A218-1D2C0133291C}" type="pres">
      <dgm:prSet presAssocID="{51365BDC-141A-46E1-8FD3-9822DC9F1FAB}" presName="LevelTwoTextNode" presStyleLbl="node4" presStyleIdx="3"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A8C9F4A-E7BA-43BB-B5FA-5E1FEFC3E78B}" type="pres">
      <dgm:prSet presAssocID="{51365BDC-141A-46E1-8FD3-9822DC9F1FAB}" presName="level3hierChild" presStyleCnt="0"/>
      <dgm:spPr/>
    </dgm:pt>
    <dgm:pt modelId="{979E17BA-748A-4ADA-8702-D48C8B12C0E3}" type="pres">
      <dgm:prSet presAssocID="{287B17BB-DF68-467E-8FC2-B5A9371F62D5}" presName="conn2-1" presStyleLbl="parChTrans1D3" presStyleIdx="7" presStyleCnt="12" custSzY="926785"/>
      <dgm:spPr/>
      <dgm:t>
        <a:bodyPr/>
        <a:lstStyle/>
        <a:p>
          <a:endParaRPr lang="en-US"/>
        </a:p>
      </dgm:t>
    </dgm:pt>
    <dgm:pt modelId="{1D3407D5-744C-4B6C-9AE9-5D0DE9245154}" type="pres">
      <dgm:prSet presAssocID="{287B17BB-DF68-467E-8FC2-B5A9371F62D5}" presName="connTx" presStyleLbl="parChTrans1D3" presStyleIdx="7" presStyleCnt="12"/>
      <dgm:spPr/>
      <dgm:t>
        <a:bodyPr/>
        <a:lstStyle/>
        <a:p>
          <a:endParaRPr lang="en-US"/>
        </a:p>
      </dgm:t>
    </dgm:pt>
    <dgm:pt modelId="{C0063D85-7C77-49D7-8D42-466B6E37BE55}" type="pres">
      <dgm:prSet presAssocID="{E96843E5-F658-430A-8C45-700B32962671}" presName="root2" presStyleCnt="0"/>
      <dgm:spPr/>
      <dgm:t>
        <a:bodyPr/>
        <a:lstStyle/>
        <a:p>
          <a:endParaRPr lang="en-US"/>
        </a:p>
      </dgm:t>
    </dgm:pt>
    <dgm:pt modelId="{1101681E-9407-445D-9A64-9613EC2743B6}" type="pres">
      <dgm:prSet presAssocID="{E96843E5-F658-430A-8C45-700B32962671}" presName="LevelTwoTextNode" presStyleLbl="node3" presStyleIdx="7" presStyleCnt="12" custScaleX="248801" custLinFactNeighborX="46667" custLinFactNeighborY="8328">
        <dgm:presLayoutVars>
          <dgm:chPref val="3"/>
        </dgm:presLayoutVars>
      </dgm:prSet>
      <dgm:spPr>
        <a:prstGeom prst="ellipse">
          <a:avLst/>
        </a:prstGeom>
      </dgm:spPr>
      <dgm:t>
        <a:bodyPr/>
        <a:lstStyle/>
        <a:p>
          <a:endParaRPr lang="en-US"/>
        </a:p>
      </dgm:t>
    </dgm:pt>
    <dgm:pt modelId="{A2E4EF9D-54C7-4859-9385-5C78EFC5996D}" type="pres">
      <dgm:prSet presAssocID="{E96843E5-F658-430A-8C45-700B32962671}" presName="level3hierChild" presStyleCnt="0"/>
      <dgm:spPr/>
      <dgm:t>
        <a:bodyPr/>
        <a:lstStyle/>
        <a:p>
          <a:endParaRPr lang="en-US"/>
        </a:p>
      </dgm:t>
    </dgm:pt>
    <dgm:pt modelId="{F1EBA69E-C475-4AD2-8DA0-BD82B2EE54C0}" type="pres">
      <dgm:prSet presAssocID="{76FEE05C-3C19-4901-9227-8C4B3595B033}" presName="conn2-1" presStyleLbl="parChTrans1D4" presStyleIdx="4" presStyleCnt="9"/>
      <dgm:spPr/>
      <dgm:t>
        <a:bodyPr/>
        <a:lstStyle/>
        <a:p>
          <a:endParaRPr lang="en-US"/>
        </a:p>
      </dgm:t>
    </dgm:pt>
    <dgm:pt modelId="{23F8BCEF-BE7A-4A6D-AD2D-A0806B6006D4}" type="pres">
      <dgm:prSet presAssocID="{76FEE05C-3C19-4901-9227-8C4B3595B033}" presName="connTx" presStyleLbl="parChTrans1D4" presStyleIdx="4" presStyleCnt="9"/>
      <dgm:spPr/>
      <dgm:t>
        <a:bodyPr/>
        <a:lstStyle/>
        <a:p>
          <a:endParaRPr lang="en-US"/>
        </a:p>
      </dgm:t>
    </dgm:pt>
    <dgm:pt modelId="{7F0CE782-65E7-4FB8-8AC0-874E27098C29}" type="pres">
      <dgm:prSet presAssocID="{A429991A-ECE0-472D-870D-95E2908D10B0}" presName="root2" presStyleCnt="0"/>
      <dgm:spPr/>
    </dgm:pt>
    <dgm:pt modelId="{9F825EFC-E28C-4068-823A-253D27F213E6}" type="pres">
      <dgm:prSet presAssocID="{A429991A-ECE0-472D-870D-95E2908D10B0}" presName="LevelTwoTextNode" presStyleLbl="node4" presStyleIdx="4"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830549E1-E404-442B-8404-891D336C3E32}" type="pres">
      <dgm:prSet presAssocID="{A429991A-ECE0-472D-870D-95E2908D10B0}" presName="level3hierChild" presStyleCnt="0"/>
      <dgm:spPr/>
    </dgm:pt>
    <dgm:pt modelId="{2263434D-0506-41BA-AF48-636C0A669910}" type="pres">
      <dgm:prSet presAssocID="{B621CC2E-B5EE-405C-9F2C-46B1A3F8F3A2}" presName="conn2-1" presStyleLbl="parChTrans1D3" presStyleIdx="8" presStyleCnt="12" custSzY="926785"/>
      <dgm:spPr/>
      <dgm:t>
        <a:bodyPr/>
        <a:lstStyle/>
        <a:p>
          <a:endParaRPr lang="en-US"/>
        </a:p>
      </dgm:t>
    </dgm:pt>
    <dgm:pt modelId="{59D3271F-426F-4510-92B8-FBF2E0EE5D0F}" type="pres">
      <dgm:prSet presAssocID="{B621CC2E-B5EE-405C-9F2C-46B1A3F8F3A2}" presName="connTx" presStyleLbl="parChTrans1D3" presStyleIdx="8" presStyleCnt="12"/>
      <dgm:spPr/>
      <dgm:t>
        <a:bodyPr/>
        <a:lstStyle/>
        <a:p>
          <a:endParaRPr lang="en-US"/>
        </a:p>
      </dgm:t>
    </dgm:pt>
    <dgm:pt modelId="{8980ED6B-5B62-44F9-9956-CCB62BCC5DFA}" type="pres">
      <dgm:prSet presAssocID="{ECF42929-0402-4B1A-8B46-E68F7BB99A04}" presName="root2" presStyleCnt="0"/>
      <dgm:spPr/>
      <dgm:t>
        <a:bodyPr/>
        <a:lstStyle/>
        <a:p>
          <a:endParaRPr lang="en-US"/>
        </a:p>
      </dgm:t>
    </dgm:pt>
    <dgm:pt modelId="{54D1435F-B478-4105-A18F-2FDC30EC6950}" type="pres">
      <dgm:prSet presAssocID="{ECF42929-0402-4B1A-8B46-E68F7BB99A04}" presName="LevelTwoTextNode" presStyleLbl="node3" presStyleIdx="8" presStyleCnt="12" custScaleX="248801" custLinFactNeighborX="46667" custLinFactNeighborY="8328">
        <dgm:presLayoutVars>
          <dgm:chPref val="3"/>
        </dgm:presLayoutVars>
      </dgm:prSet>
      <dgm:spPr>
        <a:prstGeom prst="ellipse">
          <a:avLst/>
        </a:prstGeom>
      </dgm:spPr>
      <dgm:t>
        <a:bodyPr/>
        <a:lstStyle/>
        <a:p>
          <a:endParaRPr lang="en-US"/>
        </a:p>
      </dgm:t>
    </dgm:pt>
    <dgm:pt modelId="{B62A3510-5C44-4572-B5D8-9DC26E6A3379}" type="pres">
      <dgm:prSet presAssocID="{ECF42929-0402-4B1A-8B46-E68F7BB99A04}" presName="level3hierChild" presStyleCnt="0"/>
      <dgm:spPr/>
      <dgm:t>
        <a:bodyPr/>
        <a:lstStyle/>
        <a:p>
          <a:endParaRPr lang="en-US"/>
        </a:p>
      </dgm:t>
    </dgm:pt>
    <dgm:pt modelId="{5D175648-28AF-4AAE-949D-4A2047FB1CBB}" type="pres">
      <dgm:prSet presAssocID="{D881A64A-9CF9-4A58-AC2B-75193A06BCFE}" presName="conn2-1" presStyleLbl="parChTrans1D4" presStyleIdx="5" presStyleCnt="9"/>
      <dgm:spPr/>
      <dgm:t>
        <a:bodyPr/>
        <a:lstStyle/>
        <a:p>
          <a:endParaRPr lang="en-US"/>
        </a:p>
      </dgm:t>
    </dgm:pt>
    <dgm:pt modelId="{E8AAC0A0-C93F-45C2-922F-E5C44C1AA295}" type="pres">
      <dgm:prSet presAssocID="{D881A64A-9CF9-4A58-AC2B-75193A06BCFE}" presName="connTx" presStyleLbl="parChTrans1D4" presStyleIdx="5" presStyleCnt="9"/>
      <dgm:spPr/>
      <dgm:t>
        <a:bodyPr/>
        <a:lstStyle/>
        <a:p>
          <a:endParaRPr lang="en-US"/>
        </a:p>
      </dgm:t>
    </dgm:pt>
    <dgm:pt modelId="{ED974E5C-F041-408F-A4B5-9F0E9DAA825B}" type="pres">
      <dgm:prSet presAssocID="{5B43B83C-0859-4660-B781-B9AFAC233FA5}" presName="root2" presStyleCnt="0"/>
      <dgm:spPr/>
    </dgm:pt>
    <dgm:pt modelId="{9A7ACEC2-2DA7-441B-BC66-467DF6C79DB5}" type="pres">
      <dgm:prSet presAssocID="{5B43B83C-0859-4660-B781-B9AFAC233FA5}" presName="LevelTwoTextNode" presStyleLbl="node4" presStyleIdx="5"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FCE6DD64-964F-48A1-B93C-3FFF7C332A91}" type="pres">
      <dgm:prSet presAssocID="{5B43B83C-0859-4660-B781-B9AFAC233FA5}" presName="level3hierChild" presStyleCnt="0"/>
      <dgm:spPr/>
    </dgm:pt>
    <dgm:pt modelId="{966FE759-9E73-4316-A69C-E75677A4ED82}" type="pres">
      <dgm:prSet presAssocID="{91200848-D112-4CBC-984F-06EA35250B7C}" presName="conn2-1" presStyleLbl="parChTrans1D3" presStyleIdx="9" presStyleCnt="12" custSzY="926785"/>
      <dgm:spPr/>
      <dgm:t>
        <a:bodyPr/>
        <a:lstStyle/>
        <a:p>
          <a:endParaRPr lang="en-US"/>
        </a:p>
      </dgm:t>
    </dgm:pt>
    <dgm:pt modelId="{D44216DE-931A-4CC4-AA5A-9B5E638BA541}" type="pres">
      <dgm:prSet presAssocID="{91200848-D112-4CBC-984F-06EA35250B7C}" presName="connTx" presStyleLbl="parChTrans1D3" presStyleIdx="9" presStyleCnt="12"/>
      <dgm:spPr/>
      <dgm:t>
        <a:bodyPr/>
        <a:lstStyle/>
        <a:p>
          <a:endParaRPr lang="en-US"/>
        </a:p>
      </dgm:t>
    </dgm:pt>
    <dgm:pt modelId="{10208DB8-85C7-4ADB-B020-D4EE951093BF}" type="pres">
      <dgm:prSet presAssocID="{9A301E4E-B7F9-424E-A140-873669058FEF}" presName="root2" presStyleCnt="0"/>
      <dgm:spPr/>
      <dgm:t>
        <a:bodyPr/>
        <a:lstStyle/>
        <a:p>
          <a:endParaRPr lang="en-US"/>
        </a:p>
      </dgm:t>
    </dgm:pt>
    <dgm:pt modelId="{E5485476-90A6-4CA2-BCC1-98D9F1503366}" type="pres">
      <dgm:prSet presAssocID="{9A301E4E-B7F9-424E-A140-873669058FEF}" presName="LevelTwoTextNode" presStyleLbl="node3" presStyleIdx="9" presStyleCnt="12" custScaleX="248801" custLinFactNeighborX="46667" custLinFactNeighborY="8328">
        <dgm:presLayoutVars>
          <dgm:chPref val="3"/>
        </dgm:presLayoutVars>
      </dgm:prSet>
      <dgm:spPr>
        <a:prstGeom prst="ellipse">
          <a:avLst/>
        </a:prstGeom>
      </dgm:spPr>
      <dgm:t>
        <a:bodyPr/>
        <a:lstStyle/>
        <a:p>
          <a:endParaRPr lang="en-US"/>
        </a:p>
      </dgm:t>
    </dgm:pt>
    <dgm:pt modelId="{52E5E833-0852-4F8C-91C6-B1A45031AA67}" type="pres">
      <dgm:prSet presAssocID="{9A301E4E-B7F9-424E-A140-873669058FEF}" presName="level3hierChild" presStyleCnt="0"/>
      <dgm:spPr/>
      <dgm:t>
        <a:bodyPr/>
        <a:lstStyle/>
        <a:p>
          <a:endParaRPr lang="en-US"/>
        </a:p>
      </dgm:t>
    </dgm:pt>
    <dgm:pt modelId="{105C1B04-9B54-422A-B29C-7A19BBBFB234}" type="pres">
      <dgm:prSet presAssocID="{D1A587D2-8E63-480F-B094-0FB936638061}" presName="conn2-1" presStyleLbl="parChTrans1D4" presStyleIdx="6" presStyleCnt="9"/>
      <dgm:spPr/>
      <dgm:t>
        <a:bodyPr/>
        <a:lstStyle/>
        <a:p>
          <a:endParaRPr lang="en-US"/>
        </a:p>
      </dgm:t>
    </dgm:pt>
    <dgm:pt modelId="{BA3D9C4F-409E-436F-A5B0-B5F567AB630B}" type="pres">
      <dgm:prSet presAssocID="{D1A587D2-8E63-480F-B094-0FB936638061}" presName="connTx" presStyleLbl="parChTrans1D4" presStyleIdx="6" presStyleCnt="9"/>
      <dgm:spPr/>
      <dgm:t>
        <a:bodyPr/>
        <a:lstStyle/>
        <a:p>
          <a:endParaRPr lang="en-US"/>
        </a:p>
      </dgm:t>
    </dgm:pt>
    <dgm:pt modelId="{912CEB9F-8466-481F-A34F-03D2EA032504}" type="pres">
      <dgm:prSet presAssocID="{1C703E18-3C19-4CEE-9482-7029497F5BE4}" presName="root2" presStyleCnt="0"/>
      <dgm:spPr/>
    </dgm:pt>
    <dgm:pt modelId="{919CEFDB-D5D8-470C-B4A0-C0DF2BA937F0}" type="pres">
      <dgm:prSet presAssocID="{1C703E18-3C19-4CEE-9482-7029497F5BE4}" presName="LevelTwoTextNode" presStyleLbl="node4" presStyleIdx="6"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D20654FE-CC0C-45E9-BF69-6A75CFE9165F}" type="pres">
      <dgm:prSet presAssocID="{1C703E18-3C19-4CEE-9482-7029497F5BE4}" presName="level3hierChild" presStyleCnt="0"/>
      <dgm:spPr/>
    </dgm:pt>
    <dgm:pt modelId="{A302174E-E21F-456B-8E99-23C74CE9E197}" type="pres">
      <dgm:prSet presAssocID="{D5586742-DF9C-4172-B7CF-E9976FF12C69}" presName="conn2-1" presStyleLbl="parChTrans1D3" presStyleIdx="10" presStyleCnt="12" custSzY="926785"/>
      <dgm:spPr/>
      <dgm:t>
        <a:bodyPr/>
        <a:lstStyle/>
        <a:p>
          <a:endParaRPr lang="en-US"/>
        </a:p>
      </dgm:t>
    </dgm:pt>
    <dgm:pt modelId="{8F363CE2-A49E-407C-B52D-7F5C7C105C17}" type="pres">
      <dgm:prSet presAssocID="{D5586742-DF9C-4172-B7CF-E9976FF12C69}" presName="connTx" presStyleLbl="parChTrans1D3" presStyleIdx="10" presStyleCnt="12"/>
      <dgm:spPr/>
      <dgm:t>
        <a:bodyPr/>
        <a:lstStyle/>
        <a:p>
          <a:endParaRPr lang="en-US"/>
        </a:p>
      </dgm:t>
    </dgm:pt>
    <dgm:pt modelId="{25FA6E85-5E59-4756-9874-192A0B943B09}" type="pres">
      <dgm:prSet presAssocID="{3F140F15-D619-49D4-99F6-9A8DCA2F2F49}" presName="root2" presStyleCnt="0"/>
      <dgm:spPr/>
      <dgm:t>
        <a:bodyPr/>
        <a:lstStyle/>
        <a:p>
          <a:endParaRPr lang="en-US"/>
        </a:p>
      </dgm:t>
    </dgm:pt>
    <dgm:pt modelId="{89A717B7-3D76-40CD-B30E-8B5ED57B29B8}" type="pres">
      <dgm:prSet presAssocID="{3F140F15-D619-49D4-99F6-9A8DCA2F2F49}" presName="LevelTwoTextNode" presStyleLbl="node3" presStyleIdx="10" presStyleCnt="12" custScaleX="248801" custLinFactNeighborX="46667" custLinFactNeighborY="8328">
        <dgm:presLayoutVars>
          <dgm:chPref val="3"/>
        </dgm:presLayoutVars>
      </dgm:prSet>
      <dgm:spPr>
        <a:prstGeom prst="ellipse">
          <a:avLst/>
        </a:prstGeom>
      </dgm:spPr>
      <dgm:t>
        <a:bodyPr/>
        <a:lstStyle/>
        <a:p>
          <a:endParaRPr lang="en-US"/>
        </a:p>
      </dgm:t>
    </dgm:pt>
    <dgm:pt modelId="{10ED7EE7-2D68-41F9-83A6-0FD1DC3D3EAC}" type="pres">
      <dgm:prSet presAssocID="{3F140F15-D619-49D4-99F6-9A8DCA2F2F49}" presName="level3hierChild" presStyleCnt="0"/>
      <dgm:spPr/>
      <dgm:t>
        <a:bodyPr/>
        <a:lstStyle/>
        <a:p>
          <a:endParaRPr lang="en-US"/>
        </a:p>
      </dgm:t>
    </dgm:pt>
    <dgm:pt modelId="{62760E08-7AC0-4E3E-87F2-A2165A1EBD83}" type="pres">
      <dgm:prSet presAssocID="{7B8D19D4-D46F-41F4-BB3C-6DDB5FABA55E}" presName="conn2-1" presStyleLbl="parChTrans1D4" presStyleIdx="7" presStyleCnt="9"/>
      <dgm:spPr/>
      <dgm:t>
        <a:bodyPr/>
        <a:lstStyle/>
        <a:p>
          <a:endParaRPr lang="en-US"/>
        </a:p>
      </dgm:t>
    </dgm:pt>
    <dgm:pt modelId="{505675DE-9099-4443-BF92-4048CB9FF1D6}" type="pres">
      <dgm:prSet presAssocID="{7B8D19D4-D46F-41F4-BB3C-6DDB5FABA55E}" presName="connTx" presStyleLbl="parChTrans1D4" presStyleIdx="7" presStyleCnt="9"/>
      <dgm:spPr/>
      <dgm:t>
        <a:bodyPr/>
        <a:lstStyle/>
        <a:p>
          <a:endParaRPr lang="en-US"/>
        </a:p>
      </dgm:t>
    </dgm:pt>
    <dgm:pt modelId="{04F1D25A-CB17-4362-98C6-F74C4F1913F2}" type="pres">
      <dgm:prSet presAssocID="{6095F231-7ACE-4C36-BD1E-5EF02B2C5DFF}" presName="root2" presStyleCnt="0"/>
      <dgm:spPr/>
    </dgm:pt>
    <dgm:pt modelId="{EBB0C9EE-F4CC-4025-8B00-100AFB7A6B5F}" type="pres">
      <dgm:prSet presAssocID="{6095F231-7ACE-4C36-BD1E-5EF02B2C5DFF}" presName="LevelTwoTextNode" presStyleLbl="node4" presStyleIdx="7"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C719405-7A6D-4072-9A74-8BBF0C83D07D}" type="pres">
      <dgm:prSet presAssocID="{6095F231-7ACE-4C36-BD1E-5EF02B2C5DFF}" presName="level3hierChild" presStyleCnt="0"/>
      <dgm:spPr/>
    </dgm:pt>
    <dgm:pt modelId="{4A0633E1-5315-44F3-A54D-5767FF45AF83}" type="pres">
      <dgm:prSet presAssocID="{214DD951-7677-47F7-B4DC-B285F9E2FC45}" presName="conn2-1" presStyleLbl="parChTrans1D3" presStyleIdx="11" presStyleCnt="12" custSzY="926785"/>
      <dgm:spPr/>
      <dgm:t>
        <a:bodyPr/>
        <a:lstStyle/>
        <a:p>
          <a:endParaRPr lang="en-US"/>
        </a:p>
      </dgm:t>
    </dgm:pt>
    <dgm:pt modelId="{08E0CE8F-EB34-4DD9-BB17-D8F529664D80}" type="pres">
      <dgm:prSet presAssocID="{214DD951-7677-47F7-B4DC-B285F9E2FC45}" presName="connTx" presStyleLbl="parChTrans1D3" presStyleIdx="11" presStyleCnt="12"/>
      <dgm:spPr/>
      <dgm:t>
        <a:bodyPr/>
        <a:lstStyle/>
        <a:p>
          <a:endParaRPr lang="en-US"/>
        </a:p>
      </dgm:t>
    </dgm:pt>
    <dgm:pt modelId="{5BD76566-659F-429F-9FCD-81E3B9EA7E70}" type="pres">
      <dgm:prSet presAssocID="{0A439807-3178-43A0-9439-1AD05370D71F}" presName="root2" presStyleCnt="0"/>
      <dgm:spPr/>
      <dgm:t>
        <a:bodyPr/>
        <a:lstStyle/>
        <a:p>
          <a:endParaRPr lang="en-US"/>
        </a:p>
      </dgm:t>
    </dgm:pt>
    <dgm:pt modelId="{2960F984-EE81-4941-9ACB-A0D13979520C}" type="pres">
      <dgm:prSet presAssocID="{0A439807-3178-43A0-9439-1AD05370D71F}" presName="LevelTwoTextNode" presStyleLbl="node3" presStyleIdx="11" presStyleCnt="12" custScaleX="248801" custLinFactNeighborX="49342" custLinFactNeighborY="8328">
        <dgm:presLayoutVars>
          <dgm:chPref val="3"/>
        </dgm:presLayoutVars>
      </dgm:prSet>
      <dgm:spPr>
        <a:prstGeom prst="ellipse">
          <a:avLst/>
        </a:prstGeom>
      </dgm:spPr>
      <dgm:t>
        <a:bodyPr/>
        <a:lstStyle/>
        <a:p>
          <a:endParaRPr lang="en-US"/>
        </a:p>
      </dgm:t>
    </dgm:pt>
    <dgm:pt modelId="{C831EDA2-1248-465A-99D1-39983BFD3CD8}" type="pres">
      <dgm:prSet presAssocID="{0A439807-3178-43A0-9439-1AD05370D71F}" presName="level3hierChild" presStyleCnt="0"/>
      <dgm:spPr/>
      <dgm:t>
        <a:bodyPr/>
        <a:lstStyle/>
        <a:p>
          <a:endParaRPr lang="en-US"/>
        </a:p>
      </dgm:t>
    </dgm:pt>
    <dgm:pt modelId="{0B070835-A617-4152-975A-5999433F013F}" type="pres">
      <dgm:prSet presAssocID="{647AC902-C3FF-4E9C-8FFA-73DBAC091D72}" presName="conn2-1" presStyleLbl="parChTrans1D4" presStyleIdx="8" presStyleCnt="9"/>
      <dgm:spPr/>
      <dgm:t>
        <a:bodyPr/>
        <a:lstStyle/>
        <a:p>
          <a:endParaRPr lang="en-US"/>
        </a:p>
      </dgm:t>
    </dgm:pt>
    <dgm:pt modelId="{212A5C15-A2F8-4C0C-9E64-99A4111182CD}" type="pres">
      <dgm:prSet presAssocID="{647AC902-C3FF-4E9C-8FFA-73DBAC091D72}" presName="connTx" presStyleLbl="parChTrans1D4" presStyleIdx="8" presStyleCnt="9"/>
      <dgm:spPr/>
      <dgm:t>
        <a:bodyPr/>
        <a:lstStyle/>
        <a:p>
          <a:endParaRPr lang="en-US"/>
        </a:p>
      </dgm:t>
    </dgm:pt>
    <dgm:pt modelId="{AED222B0-B536-429A-8F84-76E890FC2086}" type="pres">
      <dgm:prSet presAssocID="{C4012258-F8DC-4AF6-BD62-B5E5D105CEE0}" presName="root2" presStyleCnt="0"/>
      <dgm:spPr/>
    </dgm:pt>
    <dgm:pt modelId="{5B44209A-C4DB-4525-A2DA-7A2E3E687735}" type="pres">
      <dgm:prSet presAssocID="{C4012258-F8DC-4AF6-BD62-B5E5D105CEE0}" presName="LevelTwoTextNode" presStyleLbl="node4" presStyleIdx="8" presStyleCnt="9" custScaleX="254622" custScaleY="85873" custLinFactNeighborX="-3789" custLinFactNeighborY="2709">
        <dgm:presLayoutVars>
          <dgm:chPref val="3"/>
        </dgm:presLayoutVars>
      </dgm:prSet>
      <dgm:spPr>
        <a:prstGeom prst="roundRect">
          <a:avLst/>
        </a:prstGeom>
      </dgm:spPr>
      <dgm:t>
        <a:bodyPr/>
        <a:lstStyle/>
        <a:p>
          <a:endParaRPr lang="en-US"/>
        </a:p>
      </dgm:t>
    </dgm:pt>
    <dgm:pt modelId="{B57FD4F1-035E-4346-9944-28CA399AF003}" type="pres">
      <dgm:prSet presAssocID="{C4012258-F8DC-4AF6-BD62-B5E5D105CEE0}" presName="level3hierChild" presStyleCnt="0"/>
      <dgm:spPr/>
    </dgm:pt>
    <dgm:pt modelId="{0CE95279-D6B4-4A81-80F7-11830FE9006D}" type="pres">
      <dgm:prSet presAssocID="{44FD61E6-C452-4F9C-AA80-AFBDE2D49755}" presName="conn2-1" presStyleLbl="parChTrans1D2" presStyleIdx="3" presStyleCnt="4"/>
      <dgm:spPr/>
      <dgm:t>
        <a:bodyPr/>
        <a:lstStyle/>
        <a:p>
          <a:endParaRPr lang="en-US"/>
        </a:p>
      </dgm:t>
    </dgm:pt>
    <dgm:pt modelId="{3432E311-9365-482F-979D-1E5450F878A7}" type="pres">
      <dgm:prSet presAssocID="{44FD61E6-C452-4F9C-AA80-AFBDE2D49755}" presName="connTx" presStyleLbl="parChTrans1D2" presStyleIdx="3" presStyleCnt="4"/>
      <dgm:spPr/>
      <dgm:t>
        <a:bodyPr/>
        <a:lstStyle/>
        <a:p>
          <a:endParaRPr lang="en-US"/>
        </a:p>
      </dgm:t>
    </dgm:pt>
    <dgm:pt modelId="{95ABF4CF-3761-4F19-88BB-314DDB750F70}" type="pres">
      <dgm:prSet presAssocID="{EA1E83D6-C3F1-47BE-B9F8-B8F771EC7D26}" presName="root2" presStyleCnt="0"/>
      <dgm:spPr/>
      <dgm:t>
        <a:bodyPr/>
        <a:lstStyle/>
        <a:p>
          <a:endParaRPr lang="en-US"/>
        </a:p>
      </dgm:t>
    </dgm:pt>
    <dgm:pt modelId="{7C7CC3EF-3EF6-4192-9D1D-FCE8F9C84708}" type="pres">
      <dgm:prSet presAssocID="{EA1E83D6-C3F1-47BE-B9F8-B8F771EC7D26}" presName="LevelTwoTextNode" presStyleLbl="node2" presStyleIdx="3" presStyleCnt="4" custScaleX="241848" custScaleY="199881" custLinFactX="8082" custLinFactY="11605" custLinFactNeighborX="100000" custLinFactNeighborY="100000">
        <dgm:presLayoutVars>
          <dgm:chPref val="3"/>
        </dgm:presLayoutVars>
      </dgm:prSet>
      <dgm:spPr>
        <a:prstGeom prst="ellipse">
          <a:avLst/>
        </a:prstGeom>
      </dgm:spPr>
      <dgm:t>
        <a:bodyPr/>
        <a:lstStyle/>
        <a:p>
          <a:endParaRPr lang="en-US"/>
        </a:p>
      </dgm:t>
    </dgm:pt>
    <dgm:pt modelId="{5B39E516-2547-41C9-9896-2913FB395777}" type="pres">
      <dgm:prSet presAssocID="{EA1E83D6-C3F1-47BE-B9F8-B8F771EC7D26}" presName="level3hierChild" presStyleCnt="0"/>
      <dgm:spPr/>
      <dgm:t>
        <a:bodyPr/>
        <a:lstStyle/>
        <a:p>
          <a:endParaRPr lang="en-US"/>
        </a:p>
      </dgm:t>
    </dgm:pt>
  </dgm:ptLst>
  <dgm:cxnLst>
    <dgm:cxn modelId="{3A162FA2-7984-44DB-80B5-B1BDA2B6B31D}" type="presOf" srcId="{6B166FF9-CA70-4D0B-A0B8-5E8659A27AA5}" destId="{611CF354-4B46-40C9-BAD9-8137B2859A0A}" srcOrd="0" destOrd="0" presId="urn:microsoft.com/office/officeart/2005/8/layout/hierarchy2"/>
    <dgm:cxn modelId="{AD0801C7-5EF9-4B87-A13A-2E1DC84B2323}" srcId="{6FFEDB4C-D24D-4480-A2C7-72EF90848711}" destId="{1B4CCB8B-7E19-46F1-B86F-5E3CC46F8C26}" srcOrd="0" destOrd="0" parTransId="{6B166FF9-CA70-4D0B-A0B8-5E8659A27AA5}" sibTransId="{B9EF660A-B57C-4612-ADE6-DAC16579B240}"/>
    <dgm:cxn modelId="{CB8691DC-C088-4FDA-AA5A-A0876D69C547}" type="presOf" srcId="{929BF6FC-1C1E-4F0A-8045-3886D319322E}" destId="{1170EBC6-AC05-49DA-BE91-1131672F3950}" srcOrd="0" destOrd="0" presId="urn:microsoft.com/office/officeart/2005/8/layout/hierarchy2"/>
    <dgm:cxn modelId="{3980A3D7-CCC2-45AD-943D-ABA463A30D34}" type="presOf" srcId="{1C703E18-3C19-4CEE-9482-7029497F5BE4}" destId="{919CEFDB-D5D8-470C-B4A0-C0DF2BA937F0}" srcOrd="0" destOrd="0" presId="urn:microsoft.com/office/officeart/2005/8/layout/hierarchy2"/>
    <dgm:cxn modelId="{067B402A-2AA1-489D-A4C1-D16EDA012D4E}" type="presOf" srcId="{E4998F4A-0A17-42F7-8488-F436DDB2DA1F}" destId="{AC0E54E4-183B-4818-A4BB-829C503417D7}" srcOrd="0" destOrd="0" presId="urn:microsoft.com/office/officeart/2005/8/layout/hierarchy2"/>
    <dgm:cxn modelId="{85D11A74-2242-453A-92A5-78F3CDE0C246}" type="presOf" srcId="{D1A587D2-8E63-480F-B094-0FB936638061}" destId="{105C1B04-9B54-422A-B29C-7A19BBBFB234}" srcOrd="0" destOrd="0" presId="urn:microsoft.com/office/officeart/2005/8/layout/hierarchy2"/>
    <dgm:cxn modelId="{3715518C-0BC7-4AD6-A137-4561A305261B}" type="presOf" srcId="{44FD61E6-C452-4F9C-AA80-AFBDE2D49755}" destId="{3432E311-9365-482F-979D-1E5450F878A7}" srcOrd="1" destOrd="0" presId="urn:microsoft.com/office/officeart/2005/8/layout/hierarchy2"/>
    <dgm:cxn modelId="{04BB3FBB-0EFC-4EC0-A581-8A6E820C02E2}" type="presOf" srcId="{D881A64A-9CF9-4A58-AC2B-75193A06BCFE}" destId="{E8AAC0A0-C93F-45C2-922F-E5C44C1AA295}" srcOrd="1" destOrd="0" presId="urn:microsoft.com/office/officeart/2005/8/layout/hierarchy2"/>
    <dgm:cxn modelId="{14844897-4355-49B9-8FCE-AF7205940B5B}" type="presOf" srcId="{7B8D19D4-D46F-41F4-BB3C-6DDB5FABA55E}" destId="{62760E08-7AC0-4E3E-87F2-A2165A1EBD83}" srcOrd="0" destOrd="0" presId="urn:microsoft.com/office/officeart/2005/8/layout/hierarchy2"/>
    <dgm:cxn modelId="{693C0739-7BAA-4F92-B16D-393EF08576E3}" type="presOf" srcId="{47F5E986-9902-4BA4-A0CF-8E9EB7698F92}" destId="{D3D12732-9C4C-4C45-83B2-C52315D755A2}" srcOrd="0" destOrd="0" presId="urn:microsoft.com/office/officeart/2005/8/layout/hierarchy2"/>
    <dgm:cxn modelId="{F66B017A-9190-42E9-B14D-9CB263912184}" type="presOf" srcId="{23C61DA0-BF41-42BC-BE80-CC0832E93215}" destId="{6EA9212F-CDEE-460A-BA8A-7CA551B12FF2}" srcOrd="1" destOrd="0" presId="urn:microsoft.com/office/officeart/2005/8/layout/hierarchy2"/>
    <dgm:cxn modelId="{8610040F-2677-4C4F-8E5F-EC6741BCDA47}" type="presOf" srcId="{91200848-D112-4CBC-984F-06EA35250B7C}" destId="{D44216DE-931A-4CC4-AA5A-9B5E638BA541}" srcOrd="1" destOrd="0" presId="urn:microsoft.com/office/officeart/2005/8/layout/hierarchy2"/>
    <dgm:cxn modelId="{F1CEB192-7A25-44E3-9001-B50F28980C74}" srcId="{6FFEDB4C-D24D-4480-A2C7-72EF90848711}" destId="{E4998F4A-0A17-42F7-8488-F436DDB2DA1F}" srcOrd="1" destOrd="0" parTransId="{916E0828-43E9-4C36-8E87-F24715727E85}" sibTransId="{F13D6AD2-A922-4698-8449-6DB876EB5D42}"/>
    <dgm:cxn modelId="{0DDBE4EB-F63C-4E24-AA48-C702B9BBE77F}" type="presOf" srcId="{A3F860CC-F27C-4B44-8DB5-EA31294271FC}" destId="{8BF40EB8-008A-4747-BB7F-126917B26B29}" srcOrd="1" destOrd="0" presId="urn:microsoft.com/office/officeart/2005/8/layout/hierarchy2"/>
    <dgm:cxn modelId="{3E3F8AF7-ABC8-4673-B452-86BCF98D70D5}" type="presOf" srcId="{6095F231-7ACE-4C36-BD1E-5EF02B2C5DFF}" destId="{EBB0C9EE-F4CC-4025-8B00-100AFB7A6B5F}" srcOrd="0" destOrd="0" presId="urn:microsoft.com/office/officeart/2005/8/layout/hierarchy2"/>
    <dgm:cxn modelId="{3C531850-F5B5-4088-86C5-DCE75DEC638C}" type="presOf" srcId="{EA1E83D6-C3F1-47BE-B9F8-B8F771EC7D26}" destId="{7C7CC3EF-3EF6-4192-9D1D-FCE8F9C84708}" srcOrd="0" destOrd="0" presId="urn:microsoft.com/office/officeart/2005/8/layout/hierarchy2"/>
    <dgm:cxn modelId="{DC320AB9-2DB6-414E-95AC-BC7080B089E0}" type="presOf" srcId="{214DD951-7677-47F7-B4DC-B285F9E2FC45}" destId="{08E0CE8F-EB34-4DD9-BB17-D8F529664D80}" srcOrd="1" destOrd="0" presId="urn:microsoft.com/office/officeart/2005/8/layout/hierarchy2"/>
    <dgm:cxn modelId="{C24FAF0A-4A1B-4250-B714-A0C98011E47C}" type="presOf" srcId="{F1F3D790-02F5-448B-B47D-AD78D01C7F2D}" destId="{048CD968-9716-47CD-8931-85F2F49A571C}" srcOrd="1" destOrd="0" presId="urn:microsoft.com/office/officeart/2005/8/layout/hierarchy2"/>
    <dgm:cxn modelId="{A2812E35-6B53-4B43-99F2-786803E36D43}" type="presOf" srcId="{5B43B83C-0859-4660-B781-B9AFAC233FA5}" destId="{9A7ACEC2-2DA7-441B-BC66-467DF6C79DB5}" srcOrd="0" destOrd="0" presId="urn:microsoft.com/office/officeart/2005/8/layout/hierarchy2"/>
    <dgm:cxn modelId="{43D3727B-22D1-434C-A30A-C2952BC94687}" srcId="{0A439807-3178-43A0-9439-1AD05370D71F}" destId="{C4012258-F8DC-4AF6-BD62-B5E5D105CEE0}" srcOrd="0" destOrd="0" parTransId="{647AC902-C3FF-4E9C-8FFA-73DBAC091D72}" sibTransId="{7E163F46-ECB4-4403-8A73-DAA1780B152D}"/>
    <dgm:cxn modelId="{0251ED9F-2DF2-4475-8F13-7924C618C6C6}" srcId="{45CF0FE0-2D49-45B1-BF32-9DB9C3FDC558}" destId="{31BA80C7-9581-4949-8716-F809441E4CDA}" srcOrd="0" destOrd="0" parTransId="{8268A91E-260A-4A61-A0DD-A7E1D8F0F376}" sibTransId="{BD0AAC7D-FF1C-47CB-AF0E-F08C5191E123}"/>
    <dgm:cxn modelId="{0A0F3BFE-4F01-4A99-AB63-30AC5A57F9F3}" type="presOf" srcId="{A3F860CC-F27C-4B44-8DB5-EA31294271FC}" destId="{A5F71FE1-0B3B-47F7-902F-0AA72959A479}" srcOrd="0" destOrd="0" presId="urn:microsoft.com/office/officeart/2005/8/layout/hierarchy2"/>
    <dgm:cxn modelId="{68D24A95-B977-42AF-BD3C-BEE73C276D0A}" type="presOf" srcId="{31BA80C7-9581-4949-8716-F809441E4CDA}" destId="{7C2F68D7-F780-4EF0-B41A-F199E7278EAA}" srcOrd="0" destOrd="0" presId="urn:microsoft.com/office/officeart/2005/8/layout/hierarchy2"/>
    <dgm:cxn modelId="{925E7FF5-8E45-41CE-82A6-38D0DC865617}" type="presOf" srcId="{ECF42929-0402-4B1A-8B46-E68F7BB99A04}" destId="{54D1435F-B478-4105-A18F-2FDC30EC6950}" srcOrd="0" destOrd="0" presId="urn:microsoft.com/office/officeart/2005/8/layout/hierarchy2"/>
    <dgm:cxn modelId="{FB24485A-0557-4683-817D-1CA0F9EBC1C1}" type="presOf" srcId="{8DBD2A35-75A1-4804-87CA-3FC989B61B66}" destId="{339CB54F-A06A-46FF-B7C7-28AB3E50218C}" srcOrd="0" destOrd="0" presId="urn:microsoft.com/office/officeart/2005/8/layout/hierarchy2"/>
    <dgm:cxn modelId="{DDEF8018-F667-4E2A-A634-F20123BD8CA7}" type="presOf" srcId="{9A301E4E-B7F9-424E-A140-873669058FEF}" destId="{E5485476-90A6-4CA2-BCC1-98D9F1503366}" srcOrd="0" destOrd="0" presId="urn:microsoft.com/office/officeart/2005/8/layout/hierarchy2"/>
    <dgm:cxn modelId="{FC3D9CA6-6B55-44EB-A046-A656DC62A608}" type="presOf" srcId="{7AABA01D-4EF7-42FA-89C8-167DF501D566}" destId="{319806C3-FC02-4933-AA66-414AEE5A49EF}" srcOrd="0" destOrd="0" presId="urn:microsoft.com/office/officeart/2005/8/layout/hierarchy2"/>
    <dgm:cxn modelId="{1BE5A9AF-3039-4FFF-80DB-A39EFB91DF3B}" type="presOf" srcId="{3F140F15-D619-49D4-99F6-9A8DCA2F2F49}" destId="{89A717B7-3D76-40CD-B30E-8B5ED57B29B8}" srcOrd="0" destOrd="0" presId="urn:microsoft.com/office/officeart/2005/8/layout/hierarchy2"/>
    <dgm:cxn modelId="{9F56A515-BBEC-42D3-8240-293F47BD67E2}" srcId="{E96843E5-F658-430A-8C45-700B32962671}" destId="{A429991A-ECE0-472D-870D-95E2908D10B0}" srcOrd="0" destOrd="0" parTransId="{76FEE05C-3C19-4901-9227-8C4B3595B033}" sibTransId="{9D6A8AF9-3697-4E48-A6E5-83419AFE8970}"/>
    <dgm:cxn modelId="{281B0017-BE6A-461F-BFFC-42BDC5529DA0}" type="presOf" srcId="{6B166FF9-CA70-4D0B-A0B8-5E8659A27AA5}" destId="{7751DD3E-8D5A-47AD-A49F-F5A968236827}" srcOrd="1" destOrd="0" presId="urn:microsoft.com/office/officeart/2005/8/layout/hierarchy2"/>
    <dgm:cxn modelId="{1BD54940-AF4F-445B-A29C-D739B3242B08}" type="presOf" srcId="{1BF3D6AB-2612-4790-9A8D-72747B4911F0}" destId="{C2A22435-369D-4D1C-B97B-AFFADBC6D259}" srcOrd="0" destOrd="0" presId="urn:microsoft.com/office/officeart/2005/8/layout/hierarchy2"/>
    <dgm:cxn modelId="{7A781007-14C0-4D32-8AC7-88E3FD576711}" type="presOf" srcId="{CE7151EB-B596-4553-8172-B0BD24729B82}" destId="{DBC51D4F-7FE7-4CCB-81BE-93EB6BFA5C28}" srcOrd="1" destOrd="0" presId="urn:microsoft.com/office/officeart/2005/8/layout/hierarchy2"/>
    <dgm:cxn modelId="{07FE65E3-E1D0-4ECB-B2A4-43ACA8EAA555}" type="presOf" srcId="{0A439807-3178-43A0-9439-1AD05370D71F}" destId="{2960F984-EE81-4941-9ACB-A0D13979520C}" srcOrd="0" destOrd="0" presId="urn:microsoft.com/office/officeart/2005/8/layout/hierarchy2"/>
    <dgm:cxn modelId="{C8CAF1A4-29A0-4350-8BDF-FCBA7F9E7E60}" type="presOf" srcId="{A429991A-ECE0-472D-870D-95E2908D10B0}" destId="{9F825EFC-E28C-4068-823A-253D27F213E6}" srcOrd="0" destOrd="0" presId="urn:microsoft.com/office/officeart/2005/8/layout/hierarchy2"/>
    <dgm:cxn modelId="{22407804-D426-451E-87D4-7156E8D6FE68}" srcId="{D59A491C-6CFC-4EF0-AAE8-BC82A3E778AA}" destId="{9869640C-008E-404B-95E7-6E28A219E93E}" srcOrd="0" destOrd="0" parTransId="{1BF3D6AB-2612-4790-9A8D-72747B4911F0}" sibTransId="{AA1A7C13-8B91-4410-9083-55787442586F}"/>
    <dgm:cxn modelId="{0A86FF53-24E0-46C4-82B5-FEF79C26C9BE}" type="presOf" srcId="{51365BDC-141A-46E1-8FD3-9822DC9F1FAB}" destId="{D18070F7-5A71-465D-A218-1D2C0133291C}" srcOrd="0" destOrd="0" presId="urn:microsoft.com/office/officeart/2005/8/layout/hierarchy2"/>
    <dgm:cxn modelId="{E4118F21-F27C-4F9D-A0C9-FD0A177B4247}" srcId="{D59A491C-6CFC-4EF0-AAE8-BC82A3E778AA}" destId="{ECF42929-0402-4B1A-8B46-E68F7BB99A04}" srcOrd="5" destOrd="0" parTransId="{B621CC2E-B5EE-405C-9F2C-46B1A3F8F3A2}" sibTransId="{E9D92C9D-6837-48C2-B3BB-C003CB654460}"/>
    <dgm:cxn modelId="{1AA3D2A1-FEEE-43FD-B0C4-F05CBB829547}" srcId="{D59A491C-6CFC-4EF0-AAE8-BC82A3E778AA}" destId="{7AABA01D-4EF7-42FA-89C8-167DF501D566}" srcOrd="3" destOrd="0" parTransId="{192D3C38-38B9-4704-9D22-709D70D921B9}" sibTransId="{297A3B1F-DC58-4159-961F-F30F358BA119}"/>
    <dgm:cxn modelId="{3DD35B36-AD6D-4BAD-8A1C-F642342BD4D0}" type="presOf" srcId="{A91F5EA5-DC29-433C-8F4E-13E53D71C5D7}" destId="{99135E64-4411-4EBD-BFEB-69C12920C1EB}" srcOrd="0" destOrd="0" presId="urn:microsoft.com/office/officeart/2005/8/layout/hierarchy2"/>
    <dgm:cxn modelId="{8F7C01A4-BFD5-4D3B-9E0B-47A374422A56}" type="presOf" srcId="{214DD951-7677-47F7-B4DC-B285F9E2FC45}" destId="{4A0633E1-5315-44F3-A54D-5767FF45AF83}" srcOrd="0" destOrd="0" presId="urn:microsoft.com/office/officeart/2005/8/layout/hierarchy2"/>
    <dgm:cxn modelId="{9B353E53-1112-42D0-93C7-CA74DCBBABD2}" type="presOf" srcId="{47F5E986-9902-4BA4-A0CF-8E9EB7698F92}" destId="{D281242F-FD7D-456E-B4F8-F4267F01DEB7}" srcOrd="1" destOrd="0" presId="urn:microsoft.com/office/officeart/2005/8/layout/hierarchy2"/>
    <dgm:cxn modelId="{AC81D3C2-A8F3-4D3C-8C11-820EACB6A9AA}" srcId="{9869640C-008E-404B-95E7-6E28A219E93E}" destId="{8DBD2A35-75A1-4804-87CA-3FC989B61B66}" srcOrd="0" destOrd="0" parTransId="{F1F3D790-02F5-448B-B47D-AD78D01C7F2D}" sibTransId="{BAA07878-672A-45B3-B0C7-7C51B20EBFAF}"/>
    <dgm:cxn modelId="{EBEB686C-1B38-4C68-97D7-3EB4A9D788AC}" type="presOf" srcId="{8268A91E-260A-4A61-A0DD-A7E1D8F0F376}" destId="{876BF4FA-4F30-4C3C-B34A-449C1A22BCC6}" srcOrd="1" destOrd="0" presId="urn:microsoft.com/office/officeart/2005/8/layout/hierarchy2"/>
    <dgm:cxn modelId="{5B25B636-BF30-4221-B329-8A79817A3BCF}" srcId="{D59A491C-6CFC-4EF0-AAE8-BC82A3E778AA}" destId="{9A301E4E-B7F9-424E-A140-873669058FEF}" srcOrd="6" destOrd="0" parTransId="{91200848-D112-4CBC-984F-06EA35250B7C}" sibTransId="{BE45E1DB-87FE-417B-B4A0-5641FB3F7786}"/>
    <dgm:cxn modelId="{7A90D0D6-DB29-4EDE-977A-2F536DA20637}" type="presOf" srcId="{647AC902-C3FF-4E9C-8FFA-73DBAC091D72}" destId="{212A5C15-A2F8-4C0C-9E64-99A4111182CD}" srcOrd="1" destOrd="0" presId="urn:microsoft.com/office/officeart/2005/8/layout/hierarchy2"/>
    <dgm:cxn modelId="{BBE101F0-458E-43A6-AA58-8FEED4C84408}" type="presOf" srcId="{1B4CCB8B-7E19-46F1-B86F-5E3CC46F8C26}" destId="{5758EA79-C14B-4873-B09B-EBB554AE320F}" srcOrd="0" destOrd="0" presId="urn:microsoft.com/office/officeart/2005/8/layout/hierarchy2"/>
    <dgm:cxn modelId="{9F16A0BD-DB6D-4F55-8154-8320EC634C91}" type="presOf" srcId="{0C40AAA1-AA89-4CA8-BA91-7A5437781A48}" destId="{23C82AA0-84A4-4F83-9B80-D70FB961386B}" srcOrd="0" destOrd="0" presId="urn:microsoft.com/office/officeart/2005/8/layout/hierarchy2"/>
    <dgm:cxn modelId="{4DFE377B-4520-4410-8ABC-2A45919F7D72}" type="presOf" srcId="{192D3C38-38B9-4704-9D22-709D70D921B9}" destId="{5F73C3F8-DB93-40A8-A747-FABE4916E43A}" srcOrd="0" destOrd="0" presId="urn:microsoft.com/office/officeart/2005/8/layout/hierarchy2"/>
    <dgm:cxn modelId="{DE64CA63-29D0-477E-867F-D91DB2167B4D}" type="presOf" srcId="{D1A587D2-8E63-480F-B094-0FB936638061}" destId="{BA3D9C4F-409E-436F-A5B0-B5F567AB630B}" srcOrd="1" destOrd="0" presId="urn:microsoft.com/office/officeart/2005/8/layout/hierarchy2"/>
    <dgm:cxn modelId="{53F86B81-0550-4DA1-A018-D76FCDA4559A}" srcId="{ECF42929-0402-4B1A-8B46-E68F7BB99A04}" destId="{5B43B83C-0859-4660-B781-B9AFAC233FA5}" srcOrd="0" destOrd="0" parTransId="{D881A64A-9CF9-4A58-AC2B-75193A06BCFE}" sibTransId="{00D6A37E-781E-415F-9360-CF48FE087B79}"/>
    <dgm:cxn modelId="{B21485F1-AB55-4CA8-8A52-9CA45DAF0125}" srcId="{D59A491C-6CFC-4EF0-AAE8-BC82A3E778AA}" destId="{3F140F15-D619-49D4-99F6-9A8DCA2F2F49}" srcOrd="7" destOrd="0" parTransId="{D5586742-DF9C-4172-B7CF-E9976FF12C69}" sibTransId="{1462D991-E2E7-4998-AA6F-FD0132A151AD}"/>
    <dgm:cxn modelId="{E5FF722A-B718-4CF3-8262-05B722AE5867}" type="presOf" srcId="{287B17BB-DF68-467E-8FC2-B5A9371F62D5}" destId="{1D3407D5-744C-4B6C-9AE9-5D0DE9245154}" srcOrd="1" destOrd="0" presId="urn:microsoft.com/office/officeart/2005/8/layout/hierarchy2"/>
    <dgm:cxn modelId="{2F3C724D-EF80-42B6-B2D5-8C951E8C37AB}" type="presOf" srcId="{9D3031A1-CA73-466E-976F-999BEC180B35}" destId="{D835F91F-88C7-4DB2-A8D6-3A2E12A9DC33}" srcOrd="0" destOrd="0" presId="urn:microsoft.com/office/officeart/2005/8/layout/hierarchy2"/>
    <dgm:cxn modelId="{D2A636AC-2327-484D-B903-2885B039B34F}" type="presOf" srcId="{B621CC2E-B5EE-405C-9F2C-46B1A3F8F3A2}" destId="{2263434D-0506-41BA-AF48-636C0A669910}" srcOrd="0" destOrd="0" presId="urn:microsoft.com/office/officeart/2005/8/layout/hierarchy2"/>
    <dgm:cxn modelId="{E5D00682-E76F-453E-9D7D-54FFE62E9959}" type="presOf" srcId="{C4012258-F8DC-4AF6-BD62-B5E5D105CEE0}" destId="{5B44209A-C4DB-4525-A2DA-7A2E3E687735}" srcOrd="0" destOrd="0" presId="urn:microsoft.com/office/officeart/2005/8/layout/hierarchy2"/>
    <dgm:cxn modelId="{8DAB99B5-E225-4B7F-BC99-6F3291A60BFE}" type="presOf" srcId="{287B17BB-DF68-467E-8FC2-B5A9371F62D5}" destId="{979E17BA-748A-4ADA-8702-D48C8B12C0E3}" srcOrd="0" destOrd="0" presId="urn:microsoft.com/office/officeart/2005/8/layout/hierarchy2"/>
    <dgm:cxn modelId="{F1A2A960-4BB2-42D7-B663-86BB350DE2E5}" type="presOf" srcId="{299EEA13-8AED-4D47-BF1A-C9F59ADEB09E}" destId="{BA51B1F2-F17E-4A85-9A3E-D11CF2215BF0}" srcOrd="0" destOrd="0" presId="urn:microsoft.com/office/officeart/2005/8/layout/hierarchy2"/>
    <dgm:cxn modelId="{85B034EB-1E98-42EF-936A-07D4394A192D}" srcId="{D59A491C-6CFC-4EF0-AAE8-BC82A3E778AA}" destId="{9D3031A1-CA73-466E-976F-999BEC180B35}" srcOrd="1" destOrd="0" parTransId="{929BF6FC-1C1E-4F0A-8045-3886D319322E}" sibTransId="{9E5CBE32-DE75-4231-A078-E6A1AB42FC91}"/>
    <dgm:cxn modelId="{2FE51FD5-748C-45D2-BE31-2DFD1AFCAC58}" type="presOf" srcId="{76FEE05C-3C19-4901-9227-8C4B3595B033}" destId="{F1EBA69E-C475-4AD2-8DA0-BD82B2EE54C0}" srcOrd="0" destOrd="0" presId="urn:microsoft.com/office/officeart/2005/8/layout/hierarchy2"/>
    <dgm:cxn modelId="{FBBFD395-BDAC-44B6-BCED-A70BA33EE926}" type="presOf" srcId="{192D3C38-38B9-4704-9D22-709D70D921B9}" destId="{C57EC336-CD6C-4165-AF41-3D5826197A7D}" srcOrd="1" destOrd="0" presId="urn:microsoft.com/office/officeart/2005/8/layout/hierarchy2"/>
    <dgm:cxn modelId="{0723F0A6-0CCB-4416-A0E7-4B9C33F8283E}" type="presOf" srcId="{916E0828-43E9-4C36-8E87-F24715727E85}" destId="{C8A1360F-4FB3-4A66-BC11-8AD46C81D6D0}" srcOrd="1" destOrd="0" presId="urn:microsoft.com/office/officeart/2005/8/layout/hierarchy2"/>
    <dgm:cxn modelId="{0C336F00-1B1D-4241-9138-A6CEA2A40CC5}" type="presOf" srcId="{2B44BA99-57AD-4167-9B37-BEEB8C45E81A}" destId="{FBD2C3F9-C153-4B36-BCAC-5A1E6A3C36C6}" srcOrd="0" destOrd="0" presId="urn:microsoft.com/office/officeart/2005/8/layout/hierarchy2"/>
    <dgm:cxn modelId="{FE9A7CF5-3C82-49A0-8D42-CC00776341E4}" type="presOf" srcId="{F1F3D790-02F5-448B-B47D-AD78D01C7F2D}" destId="{643DC9A8-8380-4ABC-AEF2-113DF4EC2C7C}" srcOrd="0" destOrd="0" presId="urn:microsoft.com/office/officeart/2005/8/layout/hierarchy2"/>
    <dgm:cxn modelId="{A610AFDB-FC6A-40FC-AC5B-F5A6280160CD}" type="presOf" srcId="{23C61DA0-BF41-42BC-BE80-CC0832E93215}" destId="{0ABBC48F-052D-4084-8C8A-1FE69C898FAD}" srcOrd="0" destOrd="0" presId="urn:microsoft.com/office/officeart/2005/8/layout/hierarchy2"/>
    <dgm:cxn modelId="{EA2EE469-596C-4D10-BDF8-0709F7B600B2}" srcId="{E4998F4A-0A17-42F7-8488-F436DDB2DA1F}" destId="{059AA19D-0583-40CF-BE90-1F2ABD0B934E}" srcOrd="0" destOrd="0" parTransId="{A3F860CC-F27C-4B44-8DB5-EA31294271FC}" sibTransId="{F7069DD0-FC72-4752-9D6F-AD260809DB50}"/>
    <dgm:cxn modelId="{A2F33ADF-6287-4717-8493-EE761905773A}" type="presOf" srcId="{916E0828-43E9-4C36-8E87-F24715727E85}" destId="{14FB95E0-E7E3-4C15-B065-E97A3385AA70}" srcOrd="0" destOrd="0" presId="urn:microsoft.com/office/officeart/2005/8/layout/hierarchy2"/>
    <dgm:cxn modelId="{75592509-D293-4EDD-B3EF-4C05088E4DA2}" srcId="{6FFEDB4C-D24D-4480-A2C7-72EF90848711}" destId="{EA1E83D6-C3F1-47BE-B9F8-B8F771EC7D26}" srcOrd="3" destOrd="0" parTransId="{44FD61E6-C452-4F9C-AA80-AFBDE2D49755}" sibTransId="{6BE32AC8-8553-4836-82BB-2E6AF5F00D24}"/>
    <dgm:cxn modelId="{68031D38-B110-4C62-A40F-88353B4B8189}" type="presOf" srcId="{647AC902-C3FF-4E9C-8FFA-73DBAC091D72}" destId="{0B070835-A617-4152-975A-5999433F013F}" srcOrd="0" destOrd="0" presId="urn:microsoft.com/office/officeart/2005/8/layout/hierarchy2"/>
    <dgm:cxn modelId="{0EA64E82-42AE-48B8-B767-992279910C0D}" type="presOf" srcId="{91200848-D112-4CBC-984F-06EA35250B7C}" destId="{966FE759-9E73-4316-A69C-E75677A4ED82}" srcOrd="0" destOrd="0" presId="urn:microsoft.com/office/officeart/2005/8/layout/hierarchy2"/>
    <dgm:cxn modelId="{127C525C-499B-43EC-AB21-02E2FE14E9A3}" srcId="{D59A491C-6CFC-4EF0-AAE8-BC82A3E778AA}" destId="{45CF0FE0-2D49-45B1-BF32-9DB9C3FDC558}" srcOrd="2" destOrd="0" parTransId="{23C61DA0-BF41-42BC-BE80-CC0832E93215}" sibTransId="{27573D50-DB79-4086-AE63-03D8D2C911A1}"/>
    <dgm:cxn modelId="{C76767C2-7E9D-4525-88D6-1D9B30F94E27}" type="presOf" srcId="{9869640C-008E-404B-95E7-6E28A219E93E}" destId="{662ACB71-A745-48F1-9876-6A8A770E26B8}" srcOrd="0" destOrd="0" presId="urn:microsoft.com/office/officeart/2005/8/layout/hierarchy2"/>
    <dgm:cxn modelId="{2E059C54-14E4-4D17-B92A-AAC28A7FBE64}" type="presOf" srcId="{8268A91E-260A-4A61-A0DD-A7E1D8F0F376}" destId="{6A17D467-A037-4955-99B2-719B7DD32D47}" srcOrd="0" destOrd="0" presId="urn:microsoft.com/office/officeart/2005/8/layout/hierarchy2"/>
    <dgm:cxn modelId="{75BB8AAF-325D-45AE-9C73-AE31F951025E}" type="presOf" srcId="{059AA19D-0583-40CF-BE90-1F2ABD0B934E}" destId="{7201ADC7-6E39-4466-9392-8BD0EFCCA618}" srcOrd="0" destOrd="0" presId="urn:microsoft.com/office/officeart/2005/8/layout/hierarchy2"/>
    <dgm:cxn modelId="{8E7324FF-5BCD-45C4-B39A-FAC0A02610D8}" type="presOf" srcId="{D5586742-DF9C-4172-B7CF-E9976FF12C69}" destId="{8F363CE2-A49E-407C-B52D-7F5C7C105C17}" srcOrd="1" destOrd="0" presId="urn:microsoft.com/office/officeart/2005/8/layout/hierarchy2"/>
    <dgm:cxn modelId="{2EA3440C-B79C-4F05-8BF9-366804A3F7E9}" srcId="{E4998F4A-0A17-42F7-8488-F436DDB2DA1F}" destId="{458B580E-8F1D-4F7B-8246-B8F391180BBE}" srcOrd="2" destOrd="0" parTransId="{299EEA13-8AED-4D47-BF1A-C9F59ADEB09E}" sibTransId="{2C67923C-DB57-42A9-8001-0F9275E652CB}"/>
    <dgm:cxn modelId="{5B5B3807-72A3-4605-825F-A618F666DB24}" type="presOf" srcId="{45CF0FE0-2D49-45B1-BF32-9DB9C3FDC558}" destId="{2794FD1E-D95E-4C38-9C14-3C5CB58904CB}" srcOrd="0" destOrd="0" presId="urn:microsoft.com/office/officeart/2005/8/layout/hierarchy2"/>
    <dgm:cxn modelId="{91DD759C-D71A-4E35-80FE-036294EC6B11}" type="presOf" srcId="{E96843E5-F658-430A-8C45-700B32962671}" destId="{1101681E-9407-445D-9A64-9613EC2743B6}" srcOrd="0" destOrd="0" presId="urn:microsoft.com/office/officeart/2005/8/layout/hierarchy2"/>
    <dgm:cxn modelId="{686387A2-CE78-472E-8D13-A857CB71C18D}" srcId="{6FFEDB4C-D24D-4480-A2C7-72EF90848711}" destId="{D59A491C-6CFC-4EF0-AAE8-BC82A3E778AA}" srcOrd="2" destOrd="0" parTransId="{CE7151EB-B596-4553-8172-B0BD24729B82}" sibTransId="{BBED386F-3913-40BC-AA3E-91BE3351A951}"/>
    <dgm:cxn modelId="{026F3B54-734E-49F7-A733-ECF470319899}" type="presOf" srcId="{929BF6FC-1C1E-4F0A-8045-3886D319322E}" destId="{CC2CD1B1-0EB4-42CB-88CA-1CEBE8737F14}" srcOrd="1" destOrd="0" presId="urn:microsoft.com/office/officeart/2005/8/layout/hierarchy2"/>
    <dgm:cxn modelId="{394E1DDE-2647-4979-BF6F-FA532D18AE38}" srcId="{7AABA01D-4EF7-42FA-89C8-167DF501D566}" destId="{51365BDC-141A-46E1-8FD3-9822DC9F1FAB}" srcOrd="0" destOrd="0" parTransId="{A91F5EA5-DC29-433C-8F4E-13E53D71C5D7}" sibTransId="{C2F1179B-BCB2-4D1F-95D1-94178D71FE20}"/>
    <dgm:cxn modelId="{B4B80931-EA7C-4290-9645-E80700AD7E77}" type="presOf" srcId="{D5586742-DF9C-4172-B7CF-E9976FF12C69}" destId="{A302174E-E21F-456B-8E99-23C74CE9E197}" srcOrd="0" destOrd="0" presId="urn:microsoft.com/office/officeart/2005/8/layout/hierarchy2"/>
    <dgm:cxn modelId="{EC6F1CDE-DF5A-4D7E-8EA8-C8F6E2CEEAD3}" type="presOf" srcId="{3A08E211-AA77-4AEB-A52D-BAA58F215B91}" destId="{7C4D6557-1173-4D2F-81DE-9B3FCB9F218A}" srcOrd="0" destOrd="0" presId="urn:microsoft.com/office/officeart/2005/8/layout/hierarchy2"/>
    <dgm:cxn modelId="{446111E5-F86B-4D4E-B4ED-362526B07CE9}" type="presOf" srcId="{6FFEDB4C-D24D-4480-A2C7-72EF90848711}" destId="{8D3355C8-43F5-47E9-8F0A-84C2DF2909D6}" srcOrd="0" destOrd="0" presId="urn:microsoft.com/office/officeart/2005/8/layout/hierarchy2"/>
    <dgm:cxn modelId="{EDB8B856-A61A-4B25-BB55-A66B16B77805}" type="presOf" srcId="{458B580E-8F1D-4F7B-8246-B8F391180BBE}" destId="{F78F2878-65D6-425D-B137-517BD3D83430}" srcOrd="0" destOrd="0" presId="urn:microsoft.com/office/officeart/2005/8/layout/hierarchy2"/>
    <dgm:cxn modelId="{B8CD6150-9994-4A17-95D9-8943C6F41BEA}" type="presOf" srcId="{D881A64A-9CF9-4A58-AC2B-75193A06BCFE}" destId="{5D175648-28AF-4AAE-949D-4A2047FB1CBB}" srcOrd="0" destOrd="0" presId="urn:microsoft.com/office/officeart/2005/8/layout/hierarchy2"/>
    <dgm:cxn modelId="{6E4704B9-6F92-47BA-B4E2-C3DA0BE9FDE7}" srcId="{9A301E4E-B7F9-424E-A140-873669058FEF}" destId="{1C703E18-3C19-4CEE-9482-7029497F5BE4}" srcOrd="0" destOrd="0" parTransId="{D1A587D2-8E63-480F-B094-0FB936638061}" sibTransId="{123E0F4D-68AC-4D9F-AA5E-39F349A3C50E}"/>
    <dgm:cxn modelId="{0A60A718-53A2-454B-85EC-B2E194D6789D}" srcId="{D59A491C-6CFC-4EF0-AAE8-BC82A3E778AA}" destId="{0A439807-3178-43A0-9439-1AD05370D71F}" srcOrd="8" destOrd="0" parTransId="{214DD951-7677-47F7-B4DC-B285F9E2FC45}" sibTransId="{1128343D-7987-467B-A492-86B394529E27}"/>
    <dgm:cxn modelId="{7A3A4E1D-4670-46A4-AEE7-EEB9DC691758}" type="presOf" srcId="{44FD61E6-C452-4F9C-AA80-AFBDE2D49755}" destId="{0CE95279-D6B4-4A81-80F7-11830FE9006D}" srcOrd="0" destOrd="0" presId="urn:microsoft.com/office/officeart/2005/8/layout/hierarchy2"/>
    <dgm:cxn modelId="{20BE3A9F-9BF1-492C-B031-8208DA8C42E5}" srcId="{3F140F15-D619-49D4-99F6-9A8DCA2F2F49}" destId="{6095F231-7ACE-4C36-BD1E-5EF02B2C5DFF}" srcOrd="0" destOrd="0" parTransId="{7B8D19D4-D46F-41F4-BB3C-6DDB5FABA55E}" sibTransId="{CA14AA16-E589-4FD6-BAA2-C710A8F937A9}"/>
    <dgm:cxn modelId="{AD7D5EBD-E740-48C9-BEDF-D8B4A656EE61}" srcId="{E4998F4A-0A17-42F7-8488-F436DDB2DA1F}" destId="{0C40AAA1-AA89-4CA8-BA91-7A5437781A48}" srcOrd="1" destOrd="0" parTransId="{4057A761-29BD-41AD-9DF0-D60C6970BF05}" sibTransId="{4C18775E-736A-4C02-96AB-E23DBF8EB0FB}"/>
    <dgm:cxn modelId="{3A2F42DF-DFC3-4F24-98BC-388152ECBF86}" type="presOf" srcId="{4057A761-29BD-41AD-9DF0-D60C6970BF05}" destId="{844F236B-511C-45C4-8224-BF21E019E801}" srcOrd="1" destOrd="0" presId="urn:microsoft.com/office/officeart/2005/8/layout/hierarchy2"/>
    <dgm:cxn modelId="{24C80F13-932F-45F9-8AC4-AB0DF869133B}" type="presOf" srcId="{D59A491C-6CFC-4EF0-AAE8-BC82A3E778AA}" destId="{B0E18572-BF35-4E7E-95A8-A6E9FC950190}" srcOrd="0" destOrd="0" presId="urn:microsoft.com/office/officeart/2005/8/layout/hierarchy2"/>
    <dgm:cxn modelId="{103E28C5-4155-420E-836B-A8DF3B26AF50}" type="presOf" srcId="{B621CC2E-B5EE-405C-9F2C-46B1A3F8F3A2}" destId="{59D3271F-426F-4510-92B8-FBF2E0EE5D0F}" srcOrd="1" destOrd="0" presId="urn:microsoft.com/office/officeart/2005/8/layout/hierarchy2"/>
    <dgm:cxn modelId="{3A512271-556D-4A20-ADC0-B7BDDAE44662}" srcId="{D59A491C-6CFC-4EF0-AAE8-BC82A3E778AA}" destId="{E96843E5-F658-430A-8C45-700B32962671}" srcOrd="4" destOrd="0" parTransId="{287B17BB-DF68-467E-8FC2-B5A9371F62D5}" sibTransId="{09574B02-5BB8-47CC-A27C-948F198D0CBF}"/>
    <dgm:cxn modelId="{62B18B00-958F-4BBA-A21E-BEDE59D33D00}" type="presOf" srcId="{76FEE05C-3C19-4901-9227-8C4B3595B033}" destId="{23F8BCEF-BE7A-4A6D-AD2D-A0806B6006D4}" srcOrd="1" destOrd="0" presId="urn:microsoft.com/office/officeart/2005/8/layout/hierarchy2"/>
    <dgm:cxn modelId="{3A066C24-949C-4937-A46F-066A40435AD6}" srcId="{9D3031A1-CA73-466E-976F-999BEC180B35}" destId="{2B44BA99-57AD-4167-9B37-BEEB8C45E81A}" srcOrd="0" destOrd="0" parTransId="{47F5E986-9902-4BA4-A0CF-8E9EB7698F92}" sibTransId="{35E7B56F-6104-4CCD-B25A-8240912F3091}"/>
    <dgm:cxn modelId="{97152A4D-3D41-4065-A838-EC2E446FDD34}" type="presOf" srcId="{CE7151EB-B596-4553-8172-B0BD24729B82}" destId="{6D649CE5-15B9-468F-BBC6-4D4815674C79}" srcOrd="0" destOrd="0" presId="urn:microsoft.com/office/officeart/2005/8/layout/hierarchy2"/>
    <dgm:cxn modelId="{A3F5B354-24D4-4B8E-B74B-34F6808AF889}" type="presOf" srcId="{1BF3D6AB-2612-4790-9A8D-72747B4911F0}" destId="{BF9431D5-44F1-47DB-92C2-FBA700A9122A}" srcOrd="1" destOrd="0" presId="urn:microsoft.com/office/officeart/2005/8/layout/hierarchy2"/>
    <dgm:cxn modelId="{BC0B4E43-8A37-454A-A53C-D78FA4346F85}" type="presOf" srcId="{A91F5EA5-DC29-433C-8F4E-13E53D71C5D7}" destId="{0DB5A279-30AD-4F18-9F18-C420476D3087}" srcOrd="1" destOrd="0" presId="urn:microsoft.com/office/officeart/2005/8/layout/hierarchy2"/>
    <dgm:cxn modelId="{C8512F19-215B-404C-9A41-BC8EA840F3C8}" type="presOf" srcId="{4057A761-29BD-41AD-9DF0-D60C6970BF05}" destId="{E6D42511-9EFA-4342-B075-E473EE894147}" srcOrd="0" destOrd="0" presId="urn:microsoft.com/office/officeart/2005/8/layout/hierarchy2"/>
    <dgm:cxn modelId="{D8965076-B2C1-49CC-8C46-7E1EE9968223}" srcId="{3A08E211-AA77-4AEB-A52D-BAA58F215B91}" destId="{6FFEDB4C-D24D-4480-A2C7-72EF90848711}" srcOrd="0" destOrd="0" parTransId="{AC48B835-ECE1-48BE-AD26-FBF3F2D52513}" sibTransId="{6AB91B67-0162-477B-8BA8-65A721FC6B2F}"/>
    <dgm:cxn modelId="{3F58983A-AFED-449F-AD8A-3148B51E1AF4}" type="presOf" srcId="{299EEA13-8AED-4D47-BF1A-C9F59ADEB09E}" destId="{D496AC83-8BA3-466A-A96F-7CC70143364A}" srcOrd="1" destOrd="0" presId="urn:microsoft.com/office/officeart/2005/8/layout/hierarchy2"/>
    <dgm:cxn modelId="{6707A9F3-F0A1-4453-B572-9C521F9C9825}" type="presOf" srcId="{7B8D19D4-D46F-41F4-BB3C-6DDB5FABA55E}" destId="{505675DE-9099-4443-BF92-4048CB9FF1D6}" srcOrd="1" destOrd="0" presId="urn:microsoft.com/office/officeart/2005/8/layout/hierarchy2"/>
    <dgm:cxn modelId="{333E76BF-C565-44A3-8C3C-B93F0E4D4315}" type="presParOf" srcId="{7C4D6557-1173-4D2F-81DE-9B3FCB9F218A}" destId="{16AB75FE-7EAD-41E5-9777-5B7089316AF0}" srcOrd="0" destOrd="0" presId="urn:microsoft.com/office/officeart/2005/8/layout/hierarchy2"/>
    <dgm:cxn modelId="{B289D3B3-A7DE-443F-A8EA-3A82979E98E1}" type="presParOf" srcId="{16AB75FE-7EAD-41E5-9777-5B7089316AF0}" destId="{8D3355C8-43F5-47E9-8F0A-84C2DF2909D6}" srcOrd="0" destOrd="0" presId="urn:microsoft.com/office/officeart/2005/8/layout/hierarchy2"/>
    <dgm:cxn modelId="{906FF460-C26F-4C2E-ABA1-41C0BEF7B1A5}" type="presParOf" srcId="{16AB75FE-7EAD-41E5-9777-5B7089316AF0}" destId="{E9A393C2-2AEF-4BFD-8EB7-872497040616}" srcOrd="1" destOrd="0" presId="urn:microsoft.com/office/officeart/2005/8/layout/hierarchy2"/>
    <dgm:cxn modelId="{90D13637-1FB9-44E0-B90C-B5C479ED2BD7}" type="presParOf" srcId="{E9A393C2-2AEF-4BFD-8EB7-872497040616}" destId="{611CF354-4B46-40C9-BAD9-8137B2859A0A}" srcOrd="0" destOrd="0" presId="urn:microsoft.com/office/officeart/2005/8/layout/hierarchy2"/>
    <dgm:cxn modelId="{6FBB77C7-77B3-436A-A906-736201DE506F}" type="presParOf" srcId="{611CF354-4B46-40C9-BAD9-8137B2859A0A}" destId="{7751DD3E-8D5A-47AD-A49F-F5A968236827}" srcOrd="0" destOrd="0" presId="urn:microsoft.com/office/officeart/2005/8/layout/hierarchy2"/>
    <dgm:cxn modelId="{BAF685F6-FFB3-4CFA-809A-7549F8F162D5}" type="presParOf" srcId="{E9A393C2-2AEF-4BFD-8EB7-872497040616}" destId="{989F5975-A7E4-4950-9388-82FB3DCA4138}" srcOrd="1" destOrd="0" presId="urn:microsoft.com/office/officeart/2005/8/layout/hierarchy2"/>
    <dgm:cxn modelId="{8AE00A0D-EBFE-4006-BB82-E0AB94A96AEA}" type="presParOf" srcId="{989F5975-A7E4-4950-9388-82FB3DCA4138}" destId="{5758EA79-C14B-4873-B09B-EBB554AE320F}" srcOrd="0" destOrd="0" presId="urn:microsoft.com/office/officeart/2005/8/layout/hierarchy2"/>
    <dgm:cxn modelId="{EAE06EE7-2C1E-45C5-903F-518537F87B22}" type="presParOf" srcId="{989F5975-A7E4-4950-9388-82FB3DCA4138}" destId="{56B1B2F5-D5B4-4586-B30B-194444D49EB9}" srcOrd="1" destOrd="0" presId="urn:microsoft.com/office/officeart/2005/8/layout/hierarchy2"/>
    <dgm:cxn modelId="{3DD73DE9-02C0-4B9E-B66D-89A570D23E2A}" type="presParOf" srcId="{E9A393C2-2AEF-4BFD-8EB7-872497040616}" destId="{14FB95E0-E7E3-4C15-B065-E97A3385AA70}" srcOrd="2" destOrd="0" presId="urn:microsoft.com/office/officeart/2005/8/layout/hierarchy2"/>
    <dgm:cxn modelId="{B36806E0-5418-43B9-81C1-E5839D410BEB}" type="presParOf" srcId="{14FB95E0-E7E3-4C15-B065-E97A3385AA70}" destId="{C8A1360F-4FB3-4A66-BC11-8AD46C81D6D0}" srcOrd="0" destOrd="0" presId="urn:microsoft.com/office/officeart/2005/8/layout/hierarchy2"/>
    <dgm:cxn modelId="{2AC7212C-1F11-4730-83A0-964F3D43D6EC}" type="presParOf" srcId="{E9A393C2-2AEF-4BFD-8EB7-872497040616}" destId="{6262D110-9E86-4587-8A10-32112F6AF965}" srcOrd="3" destOrd="0" presId="urn:microsoft.com/office/officeart/2005/8/layout/hierarchy2"/>
    <dgm:cxn modelId="{64371CEB-FD5B-4AB2-9302-1F51419D5BEA}" type="presParOf" srcId="{6262D110-9E86-4587-8A10-32112F6AF965}" destId="{AC0E54E4-183B-4818-A4BB-829C503417D7}" srcOrd="0" destOrd="0" presId="urn:microsoft.com/office/officeart/2005/8/layout/hierarchy2"/>
    <dgm:cxn modelId="{664F86F9-11E5-4286-B8B7-C967CFF6A708}" type="presParOf" srcId="{6262D110-9E86-4587-8A10-32112F6AF965}" destId="{88800DB0-A09F-4039-8436-E7B55841D89F}" srcOrd="1" destOrd="0" presId="urn:microsoft.com/office/officeart/2005/8/layout/hierarchy2"/>
    <dgm:cxn modelId="{8748F19E-3F45-48A7-B905-8F167272C463}" type="presParOf" srcId="{88800DB0-A09F-4039-8436-E7B55841D89F}" destId="{A5F71FE1-0B3B-47F7-902F-0AA72959A479}" srcOrd="0" destOrd="0" presId="urn:microsoft.com/office/officeart/2005/8/layout/hierarchy2"/>
    <dgm:cxn modelId="{C1C17B4E-E674-4B87-BB9F-3ADA1B2FB019}" type="presParOf" srcId="{A5F71FE1-0B3B-47F7-902F-0AA72959A479}" destId="{8BF40EB8-008A-4747-BB7F-126917B26B29}" srcOrd="0" destOrd="0" presId="urn:microsoft.com/office/officeart/2005/8/layout/hierarchy2"/>
    <dgm:cxn modelId="{02A9D2B8-1C90-41FC-A7CE-3925B3630A16}" type="presParOf" srcId="{88800DB0-A09F-4039-8436-E7B55841D89F}" destId="{B9905C52-A9AB-4265-8736-E33C1D0A9C87}" srcOrd="1" destOrd="0" presId="urn:microsoft.com/office/officeart/2005/8/layout/hierarchy2"/>
    <dgm:cxn modelId="{C3F304F5-F1F9-48DE-BE42-F8E2043E156B}" type="presParOf" srcId="{B9905C52-A9AB-4265-8736-E33C1D0A9C87}" destId="{7201ADC7-6E39-4466-9392-8BD0EFCCA618}" srcOrd="0" destOrd="0" presId="urn:microsoft.com/office/officeart/2005/8/layout/hierarchy2"/>
    <dgm:cxn modelId="{7745932D-FEEC-461E-9D3A-58465E8E90DF}" type="presParOf" srcId="{B9905C52-A9AB-4265-8736-E33C1D0A9C87}" destId="{123BEE71-2580-4E59-821D-7391E5A3ABB3}" srcOrd="1" destOrd="0" presId="urn:microsoft.com/office/officeart/2005/8/layout/hierarchy2"/>
    <dgm:cxn modelId="{A440932D-A643-4159-B170-3479FE0A993A}" type="presParOf" srcId="{88800DB0-A09F-4039-8436-E7B55841D89F}" destId="{E6D42511-9EFA-4342-B075-E473EE894147}" srcOrd="2" destOrd="0" presId="urn:microsoft.com/office/officeart/2005/8/layout/hierarchy2"/>
    <dgm:cxn modelId="{15CAC805-F63F-4242-8E74-204272AB5DBB}" type="presParOf" srcId="{E6D42511-9EFA-4342-B075-E473EE894147}" destId="{844F236B-511C-45C4-8224-BF21E019E801}" srcOrd="0" destOrd="0" presId="urn:microsoft.com/office/officeart/2005/8/layout/hierarchy2"/>
    <dgm:cxn modelId="{5CA41F65-F5DD-4D09-AA42-B1E910A234EE}" type="presParOf" srcId="{88800DB0-A09F-4039-8436-E7B55841D89F}" destId="{B8C48BC7-6F46-4825-8DB4-F5C195062B30}" srcOrd="3" destOrd="0" presId="urn:microsoft.com/office/officeart/2005/8/layout/hierarchy2"/>
    <dgm:cxn modelId="{6EA1D015-37CD-4D2F-AA16-71A7845B9733}" type="presParOf" srcId="{B8C48BC7-6F46-4825-8DB4-F5C195062B30}" destId="{23C82AA0-84A4-4F83-9B80-D70FB961386B}" srcOrd="0" destOrd="0" presId="urn:microsoft.com/office/officeart/2005/8/layout/hierarchy2"/>
    <dgm:cxn modelId="{C5BAB067-CF78-4C5E-99EE-3E1529361F0E}" type="presParOf" srcId="{B8C48BC7-6F46-4825-8DB4-F5C195062B30}" destId="{228C479C-6F55-4BEA-9D9A-8F7708151C47}" srcOrd="1" destOrd="0" presId="urn:microsoft.com/office/officeart/2005/8/layout/hierarchy2"/>
    <dgm:cxn modelId="{CC25CB28-2903-4E3C-A142-FF1EB6F1E67B}" type="presParOf" srcId="{88800DB0-A09F-4039-8436-E7B55841D89F}" destId="{BA51B1F2-F17E-4A85-9A3E-D11CF2215BF0}" srcOrd="4" destOrd="0" presId="urn:microsoft.com/office/officeart/2005/8/layout/hierarchy2"/>
    <dgm:cxn modelId="{2A230F84-296E-4B4C-8C6E-F0A29894A55D}" type="presParOf" srcId="{BA51B1F2-F17E-4A85-9A3E-D11CF2215BF0}" destId="{D496AC83-8BA3-466A-A96F-7CC70143364A}" srcOrd="0" destOrd="0" presId="urn:microsoft.com/office/officeart/2005/8/layout/hierarchy2"/>
    <dgm:cxn modelId="{298B7C8B-E0ED-4857-94A5-E8A6730A5AD0}" type="presParOf" srcId="{88800DB0-A09F-4039-8436-E7B55841D89F}" destId="{F10C7B08-70A0-4F89-8FD9-F41A05E70C0F}" srcOrd="5" destOrd="0" presId="urn:microsoft.com/office/officeart/2005/8/layout/hierarchy2"/>
    <dgm:cxn modelId="{8D461A5D-BA59-4F85-889F-A9F0F0C5918E}" type="presParOf" srcId="{F10C7B08-70A0-4F89-8FD9-F41A05E70C0F}" destId="{F78F2878-65D6-425D-B137-517BD3D83430}" srcOrd="0" destOrd="0" presId="urn:microsoft.com/office/officeart/2005/8/layout/hierarchy2"/>
    <dgm:cxn modelId="{971527F9-C79A-463F-9E36-D7856F6CACD1}" type="presParOf" srcId="{F10C7B08-70A0-4F89-8FD9-F41A05E70C0F}" destId="{F1F3A2EE-7AC4-4F1F-8F17-41023CCCFBAE}" srcOrd="1" destOrd="0" presId="urn:microsoft.com/office/officeart/2005/8/layout/hierarchy2"/>
    <dgm:cxn modelId="{7743282F-3864-4B3F-945A-1EA621595B7B}" type="presParOf" srcId="{E9A393C2-2AEF-4BFD-8EB7-872497040616}" destId="{6D649CE5-15B9-468F-BBC6-4D4815674C79}" srcOrd="4" destOrd="0" presId="urn:microsoft.com/office/officeart/2005/8/layout/hierarchy2"/>
    <dgm:cxn modelId="{CB1ED7D1-9CEF-4BA1-BEA2-73FB66A77C09}" type="presParOf" srcId="{6D649CE5-15B9-468F-BBC6-4D4815674C79}" destId="{DBC51D4F-7FE7-4CCB-81BE-93EB6BFA5C28}" srcOrd="0" destOrd="0" presId="urn:microsoft.com/office/officeart/2005/8/layout/hierarchy2"/>
    <dgm:cxn modelId="{F12F8DB4-59B4-4184-9FB0-DB6BABCFAD61}" type="presParOf" srcId="{E9A393C2-2AEF-4BFD-8EB7-872497040616}" destId="{EA5C4CE9-FE86-4A06-A26E-B66C4E0163D9}" srcOrd="5" destOrd="0" presId="urn:microsoft.com/office/officeart/2005/8/layout/hierarchy2"/>
    <dgm:cxn modelId="{EA15EC80-7D09-4379-A9C1-E494D6DEB487}" type="presParOf" srcId="{EA5C4CE9-FE86-4A06-A26E-B66C4E0163D9}" destId="{B0E18572-BF35-4E7E-95A8-A6E9FC950190}" srcOrd="0" destOrd="0" presId="urn:microsoft.com/office/officeart/2005/8/layout/hierarchy2"/>
    <dgm:cxn modelId="{1D401D54-9AA6-47F7-A467-E08ADF53A5F0}" type="presParOf" srcId="{EA5C4CE9-FE86-4A06-A26E-B66C4E0163D9}" destId="{175B5D4E-91C8-4D47-A3A9-F20ECA91E464}" srcOrd="1" destOrd="0" presId="urn:microsoft.com/office/officeart/2005/8/layout/hierarchy2"/>
    <dgm:cxn modelId="{1A3B5F81-87AB-4570-A087-8BD52D52849C}" type="presParOf" srcId="{175B5D4E-91C8-4D47-A3A9-F20ECA91E464}" destId="{C2A22435-369D-4D1C-B97B-AFFADBC6D259}" srcOrd="0" destOrd="0" presId="urn:microsoft.com/office/officeart/2005/8/layout/hierarchy2"/>
    <dgm:cxn modelId="{1541C02E-F53B-4715-98B6-C0DAFAFD84F4}" type="presParOf" srcId="{C2A22435-369D-4D1C-B97B-AFFADBC6D259}" destId="{BF9431D5-44F1-47DB-92C2-FBA700A9122A}" srcOrd="0" destOrd="0" presId="urn:microsoft.com/office/officeart/2005/8/layout/hierarchy2"/>
    <dgm:cxn modelId="{8328CB00-26D2-454E-8254-4D86AAE98C2E}" type="presParOf" srcId="{175B5D4E-91C8-4D47-A3A9-F20ECA91E464}" destId="{A800FC86-3E28-4248-BC49-737294C24A40}" srcOrd="1" destOrd="0" presId="urn:microsoft.com/office/officeart/2005/8/layout/hierarchy2"/>
    <dgm:cxn modelId="{A8A544AF-14D2-410C-A6ED-0E17FF462821}" type="presParOf" srcId="{A800FC86-3E28-4248-BC49-737294C24A40}" destId="{662ACB71-A745-48F1-9876-6A8A770E26B8}" srcOrd="0" destOrd="0" presId="urn:microsoft.com/office/officeart/2005/8/layout/hierarchy2"/>
    <dgm:cxn modelId="{69F0983C-723D-4838-A922-489BEA5A9A77}" type="presParOf" srcId="{A800FC86-3E28-4248-BC49-737294C24A40}" destId="{4CFE9955-0E6F-423A-9FAE-343475EBC4C2}" srcOrd="1" destOrd="0" presId="urn:microsoft.com/office/officeart/2005/8/layout/hierarchy2"/>
    <dgm:cxn modelId="{0830DBE8-2558-4167-B88A-C657E3CED852}" type="presParOf" srcId="{4CFE9955-0E6F-423A-9FAE-343475EBC4C2}" destId="{643DC9A8-8380-4ABC-AEF2-113DF4EC2C7C}" srcOrd="0" destOrd="0" presId="urn:microsoft.com/office/officeart/2005/8/layout/hierarchy2"/>
    <dgm:cxn modelId="{876CF9B2-60E4-4E83-94A8-BE1790900A8A}" type="presParOf" srcId="{643DC9A8-8380-4ABC-AEF2-113DF4EC2C7C}" destId="{048CD968-9716-47CD-8931-85F2F49A571C}" srcOrd="0" destOrd="0" presId="urn:microsoft.com/office/officeart/2005/8/layout/hierarchy2"/>
    <dgm:cxn modelId="{604BF7A5-DF25-48D3-AF50-D7ED6FB0B67E}" type="presParOf" srcId="{4CFE9955-0E6F-423A-9FAE-343475EBC4C2}" destId="{E62B6E73-A0A2-44F9-A7E7-C31A1CB6CD37}" srcOrd="1" destOrd="0" presId="urn:microsoft.com/office/officeart/2005/8/layout/hierarchy2"/>
    <dgm:cxn modelId="{7A320F91-4DFF-4984-BB79-84091401EB85}" type="presParOf" srcId="{E62B6E73-A0A2-44F9-A7E7-C31A1CB6CD37}" destId="{339CB54F-A06A-46FF-B7C7-28AB3E50218C}" srcOrd="0" destOrd="0" presId="urn:microsoft.com/office/officeart/2005/8/layout/hierarchy2"/>
    <dgm:cxn modelId="{7CD9CE9F-78F6-4F52-8C0E-A4D2B0B3AD22}" type="presParOf" srcId="{E62B6E73-A0A2-44F9-A7E7-C31A1CB6CD37}" destId="{1AFD7271-8745-4210-A85B-469780CA5F7C}" srcOrd="1" destOrd="0" presId="urn:microsoft.com/office/officeart/2005/8/layout/hierarchy2"/>
    <dgm:cxn modelId="{A580D60A-7B36-443E-8E74-8B580363172A}" type="presParOf" srcId="{175B5D4E-91C8-4D47-A3A9-F20ECA91E464}" destId="{1170EBC6-AC05-49DA-BE91-1131672F3950}" srcOrd="2" destOrd="0" presId="urn:microsoft.com/office/officeart/2005/8/layout/hierarchy2"/>
    <dgm:cxn modelId="{667F6700-55B3-4405-8BDA-C9A790BC723E}" type="presParOf" srcId="{1170EBC6-AC05-49DA-BE91-1131672F3950}" destId="{CC2CD1B1-0EB4-42CB-88CA-1CEBE8737F14}" srcOrd="0" destOrd="0" presId="urn:microsoft.com/office/officeart/2005/8/layout/hierarchy2"/>
    <dgm:cxn modelId="{DF18C23A-7DD3-4924-967E-D6C7D822D29A}" type="presParOf" srcId="{175B5D4E-91C8-4D47-A3A9-F20ECA91E464}" destId="{3E6D0BB6-0408-419E-9ED9-FFA08BB176F2}" srcOrd="3" destOrd="0" presId="urn:microsoft.com/office/officeart/2005/8/layout/hierarchy2"/>
    <dgm:cxn modelId="{6D08027B-4D5B-4CDD-8ABA-F718B938E1A4}" type="presParOf" srcId="{3E6D0BB6-0408-419E-9ED9-FFA08BB176F2}" destId="{D835F91F-88C7-4DB2-A8D6-3A2E12A9DC33}" srcOrd="0" destOrd="0" presId="urn:microsoft.com/office/officeart/2005/8/layout/hierarchy2"/>
    <dgm:cxn modelId="{7DA52768-AB28-42B3-8D81-825D6D1747F5}" type="presParOf" srcId="{3E6D0BB6-0408-419E-9ED9-FFA08BB176F2}" destId="{13F3CEE0-E875-4C40-93B5-6CAD0B5B1773}" srcOrd="1" destOrd="0" presId="urn:microsoft.com/office/officeart/2005/8/layout/hierarchy2"/>
    <dgm:cxn modelId="{DD37EFB6-7D26-4FE1-896A-AF48D3391CF0}" type="presParOf" srcId="{13F3CEE0-E875-4C40-93B5-6CAD0B5B1773}" destId="{D3D12732-9C4C-4C45-83B2-C52315D755A2}" srcOrd="0" destOrd="0" presId="urn:microsoft.com/office/officeart/2005/8/layout/hierarchy2"/>
    <dgm:cxn modelId="{C0A3BE2E-93CE-4DF5-8A40-3A2D792092D7}" type="presParOf" srcId="{D3D12732-9C4C-4C45-83B2-C52315D755A2}" destId="{D281242F-FD7D-456E-B4F8-F4267F01DEB7}" srcOrd="0" destOrd="0" presId="urn:microsoft.com/office/officeart/2005/8/layout/hierarchy2"/>
    <dgm:cxn modelId="{11363143-FFB5-4830-820D-8CF80F6378DA}" type="presParOf" srcId="{13F3CEE0-E875-4C40-93B5-6CAD0B5B1773}" destId="{B11E1EDB-4BFC-4D72-B6DF-9DB4F81FF4CA}" srcOrd="1" destOrd="0" presId="urn:microsoft.com/office/officeart/2005/8/layout/hierarchy2"/>
    <dgm:cxn modelId="{DC398B38-5E1F-4670-929F-3EAF1C7E7D60}" type="presParOf" srcId="{B11E1EDB-4BFC-4D72-B6DF-9DB4F81FF4CA}" destId="{FBD2C3F9-C153-4B36-BCAC-5A1E6A3C36C6}" srcOrd="0" destOrd="0" presId="urn:microsoft.com/office/officeart/2005/8/layout/hierarchy2"/>
    <dgm:cxn modelId="{19357ED4-9E49-48C6-A353-5D4122C8618E}" type="presParOf" srcId="{B11E1EDB-4BFC-4D72-B6DF-9DB4F81FF4CA}" destId="{3E87B967-B847-4628-935A-4F0770F2BEEE}" srcOrd="1" destOrd="0" presId="urn:microsoft.com/office/officeart/2005/8/layout/hierarchy2"/>
    <dgm:cxn modelId="{37397327-0A49-41F5-8BB3-55B4C1937E0B}" type="presParOf" srcId="{175B5D4E-91C8-4D47-A3A9-F20ECA91E464}" destId="{0ABBC48F-052D-4084-8C8A-1FE69C898FAD}" srcOrd="4" destOrd="0" presId="urn:microsoft.com/office/officeart/2005/8/layout/hierarchy2"/>
    <dgm:cxn modelId="{B7C86B1E-6A8C-42E9-AB1F-764515B524F1}" type="presParOf" srcId="{0ABBC48F-052D-4084-8C8A-1FE69C898FAD}" destId="{6EA9212F-CDEE-460A-BA8A-7CA551B12FF2}" srcOrd="0" destOrd="0" presId="urn:microsoft.com/office/officeart/2005/8/layout/hierarchy2"/>
    <dgm:cxn modelId="{21384CAF-C562-4C8F-AABD-55F401A14F7D}" type="presParOf" srcId="{175B5D4E-91C8-4D47-A3A9-F20ECA91E464}" destId="{43BFC285-D77A-4C86-8C42-78B1A599B812}" srcOrd="5" destOrd="0" presId="urn:microsoft.com/office/officeart/2005/8/layout/hierarchy2"/>
    <dgm:cxn modelId="{7E6991AC-8B43-492F-9BE3-960E23CC1284}" type="presParOf" srcId="{43BFC285-D77A-4C86-8C42-78B1A599B812}" destId="{2794FD1E-D95E-4C38-9C14-3C5CB58904CB}" srcOrd="0" destOrd="0" presId="urn:microsoft.com/office/officeart/2005/8/layout/hierarchy2"/>
    <dgm:cxn modelId="{A0508628-4DAD-4810-98C7-EFC87A3C4F06}" type="presParOf" srcId="{43BFC285-D77A-4C86-8C42-78B1A599B812}" destId="{8594A0AF-F069-4832-A68C-510D684C92FE}" srcOrd="1" destOrd="0" presId="urn:microsoft.com/office/officeart/2005/8/layout/hierarchy2"/>
    <dgm:cxn modelId="{F6B0D44E-D8D6-41A8-BB12-0AD7C8BB0BB4}" type="presParOf" srcId="{8594A0AF-F069-4832-A68C-510D684C92FE}" destId="{6A17D467-A037-4955-99B2-719B7DD32D47}" srcOrd="0" destOrd="0" presId="urn:microsoft.com/office/officeart/2005/8/layout/hierarchy2"/>
    <dgm:cxn modelId="{CD764CE0-E56A-4A80-9926-8099F3419455}" type="presParOf" srcId="{6A17D467-A037-4955-99B2-719B7DD32D47}" destId="{876BF4FA-4F30-4C3C-B34A-449C1A22BCC6}" srcOrd="0" destOrd="0" presId="urn:microsoft.com/office/officeart/2005/8/layout/hierarchy2"/>
    <dgm:cxn modelId="{D8AFFDE5-5B81-445C-B294-4865B6CE0745}" type="presParOf" srcId="{8594A0AF-F069-4832-A68C-510D684C92FE}" destId="{FF39A975-655A-4133-ACC0-B9C408C8E7D6}" srcOrd="1" destOrd="0" presId="urn:microsoft.com/office/officeart/2005/8/layout/hierarchy2"/>
    <dgm:cxn modelId="{1F381828-A3A7-4FF0-B3CE-9326070919AA}" type="presParOf" srcId="{FF39A975-655A-4133-ACC0-B9C408C8E7D6}" destId="{7C2F68D7-F780-4EF0-B41A-F199E7278EAA}" srcOrd="0" destOrd="0" presId="urn:microsoft.com/office/officeart/2005/8/layout/hierarchy2"/>
    <dgm:cxn modelId="{CA6F05CA-3D60-42B3-AF08-E823C2EEEFC6}" type="presParOf" srcId="{FF39A975-655A-4133-ACC0-B9C408C8E7D6}" destId="{31EDE077-F6B8-46DE-806C-DE6F1D240B9B}" srcOrd="1" destOrd="0" presId="urn:microsoft.com/office/officeart/2005/8/layout/hierarchy2"/>
    <dgm:cxn modelId="{6C8060D5-B032-44B6-8479-CCE77543803B}" type="presParOf" srcId="{175B5D4E-91C8-4D47-A3A9-F20ECA91E464}" destId="{5F73C3F8-DB93-40A8-A747-FABE4916E43A}" srcOrd="6" destOrd="0" presId="urn:microsoft.com/office/officeart/2005/8/layout/hierarchy2"/>
    <dgm:cxn modelId="{25EF312E-1BE6-4346-8ADF-3F559EE364E9}" type="presParOf" srcId="{5F73C3F8-DB93-40A8-A747-FABE4916E43A}" destId="{C57EC336-CD6C-4165-AF41-3D5826197A7D}" srcOrd="0" destOrd="0" presId="urn:microsoft.com/office/officeart/2005/8/layout/hierarchy2"/>
    <dgm:cxn modelId="{CD5CDB40-DFE7-4094-89B3-FE2AC57302EA}" type="presParOf" srcId="{175B5D4E-91C8-4D47-A3A9-F20ECA91E464}" destId="{D9719914-FC4A-46B2-9959-5EE7FD526D3E}" srcOrd="7" destOrd="0" presId="urn:microsoft.com/office/officeart/2005/8/layout/hierarchy2"/>
    <dgm:cxn modelId="{687283BB-8A8C-4224-9089-70B392B4CBA7}" type="presParOf" srcId="{D9719914-FC4A-46B2-9959-5EE7FD526D3E}" destId="{319806C3-FC02-4933-AA66-414AEE5A49EF}" srcOrd="0" destOrd="0" presId="urn:microsoft.com/office/officeart/2005/8/layout/hierarchy2"/>
    <dgm:cxn modelId="{3C88B8E7-6117-4F08-859B-B3279B2D9B41}" type="presParOf" srcId="{D9719914-FC4A-46B2-9959-5EE7FD526D3E}" destId="{FFA5FDEC-C069-4D25-960E-3279335BC3FE}" srcOrd="1" destOrd="0" presId="urn:microsoft.com/office/officeart/2005/8/layout/hierarchy2"/>
    <dgm:cxn modelId="{95F3A229-A74E-42BE-A749-B042E8A1199E}" type="presParOf" srcId="{FFA5FDEC-C069-4D25-960E-3279335BC3FE}" destId="{99135E64-4411-4EBD-BFEB-69C12920C1EB}" srcOrd="0" destOrd="0" presId="urn:microsoft.com/office/officeart/2005/8/layout/hierarchy2"/>
    <dgm:cxn modelId="{601944AD-39D0-4BFE-9A7F-B8F2DB518E0A}" type="presParOf" srcId="{99135E64-4411-4EBD-BFEB-69C12920C1EB}" destId="{0DB5A279-30AD-4F18-9F18-C420476D3087}" srcOrd="0" destOrd="0" presId="urn:microsoft.com/office/officeart/2005/8/layout/hierarchy2"/>
    <dgm:cxn modelId="{6A2EC4A5-64EA-4D8A-82FB-E29DF328CE96}" type="presParOf" srcId="{FFA5FDEC-C069-4D25-960E-3279335BC3FE}" destId="{51B7209A-86A8-424B-AE59-756CCDBD1760}" srcOrd="1" destOrd="0" presId="urn:microsoft.com/office/officeart/2005/8/layout/hierarchy2"/>
    <dgm:cxn modelId="{5B8BA9E7-89EC-46AA-8D16-385B0A37FD8C}" type="presParOf" srcId="{51B7209A-86A8-424B-AE59-756CCDBD1760}" destId="{D18070F7-5A71-465D-A218-1D2C0133291C}" srcOrd="0" destOrd="0" presId="urn:microsoft.com/office/officeart/2005/8/layout/hierarchy2"/>
    <dgm:cxn modelId="{47A38649-CC4C-4FA1-BC70-E302144F6178}" type="presParOf" srcId="{51B7209A-86A8-424B-AE59-756CCDBD1760}" destId="{BA8C9F4A-E7BA-43BB-B5FA-5E1FEFC3E78B}" srcOrd="1" destOrd="0" presId="urn:microsoft.com/office/officeart/2005/8/layout/hierarchy2"/>
    <dgm:cxn modelId="{E43E755E-4ED0-4C49-8203-0C12F4767755}" type="presParOf" srcId="{175B5D4E-91C8-4D47-A3A9-F20ECA91E464}" destId="{979E17BA-748A-4ADA-8702-D48C8B12C0E3}" srcOrd="8" destOrd="0" presId="urn:microsoft.com/office/officeart/2005/8/layout/hierarchy2"/>
    <dgm:cxn modelId="{9DA7CDFE-7439-47B6-8029-10A453B7B980}" type="presParOf" srcId="{979E17BA-748A-4ADA-8702-D48C8B12C0E3}" destId="{1D3407D5-744C-4B6C-9AE9-5D0DE9245154}" srcOrd="0" destOrd="0" presId="urn:microsoft.com/office/officeart/2005/8/layout/hierarchy2"/>
    <dgm:cxn modelId="{4E78C1FA-7D83-4A62-924E-2E9F24258F38}" type="presParOf" srcId="{175B5D4E-91C8-4D47-A3A9-F20ECA91E464}" destId="{C0063D85-7C77-49D7-8D42-466B6E37BE55}" srcOrd="9" destOrd="0" presId="urn:microsoft.com/office/officeart/2005/8/layout/hierarchy2"/>
    <dgm:cxn modelId="{D2B435D0-D737-4F67-BE6A-9091DFFB7ED0}" type="presParOf" srcId="{C0063D85-7C77-49D7-8D42-466B6E37BE55}" destId="{1101681E-9407-445D-9A64-9613EC2743B6}" srcOrd="0" destOrd="0" presId="urn:microsoft.com/office/officeart/2005/8/layout/hierarchy2"/>
    <dgm:cxn modelId="{0E8FEC26-1284-414F-91C4-4B3BDA594AB4}" type="presParOf" srcId="{C0063D85-7C77-49D7-8D42-466B6E37BE55}" destId="{A2E4EF9D-54C7-4859-9385-5C78EFC5996D}" srcOrd="1" destOrd="0" presId="urn:microsoft.com/office/officeart/2005/8/layout/hierarchy2"/>
    <dgm:cxn modelId="{1428D844-C236-4A40-B4E3-E770380864CC}" type="presParOf" srcId="{A2E4EF9D-54C7-4859-9385-5C78EFC5996D}" destId="{F1EBA69E-C475-4AD2-8DA0-BD82B2EE54C0}" srcOrd="0" destOrd="0" presId="urn:microsoft.com/office/officeart/2005/8/layout/hierarchy2"/>
    <dgm:cxn modelId="{7B565E39-4E67-475B-9DAD-B515E6096FD7}" type="presParOf" srcId="{F1EBA69E-C475-4AD2-8DA0-BD82B2EE54C0}" destId="{23F8BCEF-BE7A-4A6D-AD2D-A0806B6006D4}" srcOrd="0" destOrd="0" presId="urn:microsoft.com/office/officeart/2005/8/layout/hierarchy2"/>
    <dgm:cxn modelId="{2D3ED985-ECAA-4A1D-AEC1-77FEB17BE1FC}" type="presParOf" srcId="{A2E4EF9D-54C7-4859-9385-5C78EFC5996D}" destId="{7F0CE782-65E7-4FB8-8AC0-874E27098C29}" srcOrd="1" destOrd="0" presId="urn:microsoft.com/office/officeart/2005/8/layout/hierarchy2"/>
    <dgm:cxn modelId="{F073B740-3791-4CEA-8D6A-3DBE1093E94D}" type="presParOf" srcId="{7F0CE782-65E7-4FB8-8AC0-874E27098C29}" destId="{9F825EFC-E28C-4068-823A-253D27F213E6}" srcOrd="0" destOrd="0" presId="urn:microsoft.com/office/officeart/2005/8/layout/hierarchy2"/>
    <dgm:cxn modelId="{8EF04158-5AFA-4D59-A804-06854DB1B855}" type="presParOf" srcId="{7F0CE782-65E7-4FB8-8AC0-874E27098C29}" destId="{830549E1-E404-442B-8404-891D336C3E32}" srcOrd="1" destOrd="0" presId="urn:microsoft.com/office/officeart/2005/8/layout/hierarchy2"/>
    <dgm:cxn modelId="{5D3A56C5-DC49-4CEB-A4B3-28B9BEB234C5}" type="presParOf" srcId="{175B5D4E-91C8-4D47-A3A9-F20ECA91E464}" destId="{2263434D-0506-41BA-AF48-636C0A669910}" srcOrd="10" destOrd="0" presId="urn:microsoft.com/office/officeart/2005/8/layout/hierarchy2"/>
    <dgm:cxn modelId="{FC19664C-3D4A-4B2D-A55D-2B0D289BA92D}" type="presParOf" srcId="{2263434D-0506-41BA-AF48-636C0A669910}" destId="{59D3271F-426F-4510-92B8-FBF2E0EE5D0F}" srcOrd="0" destOrd="0" presId="urn:microsoft.com/office/officeart/2005/8/layout/hierarchy2"/>
    <dgm:cxn modelId="{BFD07551-6605-4A37-87C4-5752635B2B2C}" type="presParOf" srcId="{175B5D4E-91C8-4D47-A3A9-F20ECA91E464}" destId="{8980ED6B-5B62-44F9-9956-CCB62BCC5DFA}" srcOrd="11" destOrd="0" presId="urn:microsoft.com/office/officeart/2005/8/layout/hierarchy2"/>
    <dgm:cxn modelId="{D12B02D6-51EE-408A-99C8-B7C9BE4F037C}" type="presParOf" srcId="{8980ED6B-5B62-44F9-9956-CCB62BCC5DFA}" destId="{54D1435F-B478-4105-A18F-2FDC30EC6950}" srcOrd="0" destOrd="0" presId="urn:microsoft.com/office/officeart/2005/8/layout/hierarchy2"/>
    <dgm:cxn modelId="{52E46693-4FA2-4CF1-943B-76D261D43E41}" type="presParOf" srcId="{8980ED6B-5B62-44F9-9956-CCB62BCC5DFA}" destId="{B62A3510-5C44-4572-B5D8-9DC26E6A3379}" srcOrd="1" destOrd="0" presId="urn:microsoft.com/office/officeart/2005/8/layout/hierarchy2"/>
    <dgm:cxn modelId="{00439486-BE9E-4E4B-8B23-B86602B8C500}" type="presParOf" srcId="{B62A3510-5C44-4572-B5D8-9DC26E6A3379}" destId="{5D175648-28AF-4AAE-949D-4A2047FB1CBB}" srcOrd="0" destOrd="0" presId="urn:microsoft.com/office/officeart/2005/8/layout/hierarchy2"/>
    <dgm:cxn modelId="{30D8F78C-5AEB-44E6-831A-717AF3DB7850}" type="presParOf" srcId="{5D175648-28AF-4AAE-949D-4A2047FB1CBB}" destId="{E8AAC0A0-C93F-45C2-922F-E5C44C1AA295}" srcOrd="0" destOrd="0" presId="urn:microsoft.com/office/officeart/2005/8/layout/hierarchy2"/>
    <dgm:cxn modelId="{EF75BEBD-C94A-49E2-81F3-7C36CB7BA507}" type="presParOf" srcId="{B62A3510-5C44-4572-B5D8-9DC26E6A3379}" destId="{ED974E5C-F041-408F-A4B5-9F0E9DAA825B}" srcOrd="1" destOrd="0" presId="urn:microsoft.com/office/officeart/2005/8/layout/hierarchy2"/>
    <dgm:cxn modelId="{AB8DB6F3-705C-4D6C-BAB6-82A21D0A0093}" type="presParOf" srcId="{ED974E5C-F041-408F-A4B5-9F0E9DAA825B}" destId="{9A7ACEC2-2DA7-441B-BC66-467DF6C79DB5}" srcOrd="0" destOrd="0" presId="urn:microsoft.com/office/officeart/2005/8/layout/hierarchy2"/>
    <dgm:cxn modelId="{0DD411BF-A04E-4999-9B61-B2912157423C}" type="presParOf" srcId="{ED974E5C-F041-408F-A4B5-9F0E9DAA825B}" destId="{FCE6DD64-964F-48A1-B93C-3FFF7C332A91}" srcOrd="1" destOrd="0" presId="urn:microsoft.com/office/officeart/2005/8/layout/hierarchy2"/>
    <dgm:cxn modelId="{D5BCE912-12A5-4364-BAC1-CD6EAD9CA35E}" type="presParOf" srcId="{175B5D4E-91C8-4D47-A3A9-F20ECA91E464}" destId="{966FE759-9E73-4316-A69C-E75677A4ED82}" srcOrd="12" destOrd="0" presId="urn:microsoft.com/office/officeart/2005/8/layout/hierarchy2"/>
    <dgm:cxn modelId="{A4874B53-750F-4FE4-9DDC-2EC2FBC3F3B5}" type="presParOf" srcId="{966FE759-9E73-4316-A69C-E75677A4ED82}" destId="{D44216DE-931A-4CC4-AA5A-9B5E638BA541}" srcOrd="0" destOrd="0" presId="urn:microsoft.com/office/officeart/2005/8/layout/hierarchy2"/>
    <dgm:cxn modelId="{3A40B175-9C51-4C84-91E1-606CF1061B4C}" type="presParOf" srcId="{175B5D4E-91C8-4D47-A3A9-F20ECA91E464}" destId="{10208DB8-85C7-4ADB-B020-D4EE951093BF}" srcOrd="13" destOrd="0" presId="urn:microsoft.com/office/officeart/2005/8/layout/hierarchy2"/>
    <dgm:cxn modelId="{BBF746C9-54F0-4134-AB26-483BB3D633CA}" type="presParOf" srcId="{10208DB8-85C7-4ADB-B020-D4EE951093BF}" destId="{E5485476-90A6-4CA2-BCC1-98D9F1503366}" srcOrd="0" destOrd="0" presId="urn:microsoft.com/office/officeart/2005/8/layout/hierarchy2"/>
    <dgm:cxn modelId="{14D2121F-40DB-479D-963F-1389B449636D}" type="presParOf" srcId="{10208DB8-85C7-4ADB-B020-D4EE951093BF}" destId="{52E5E833-0852-4F8C-91C6-B1A45031AA67}" srcOrd="1" destOrd="0" presId="urn:microsoft.com/office/officeart/2005/8/layout/hierarchy2"/>
    <dgm:cxn modelId="{DD99EAD4-8607-4D39-A898-B2F22476A55D}" type="presParOf" srcId="{52E5E833-0852-4F8C-91C6-B1A45031AA67}" destId="{105C1B04-9B54-422A-B29C-7A19BBBFB234}" srcOrd="0" destOrd="0" presId="urn:microsoft.com/office/officeart/2005/8/layout/hierarchy2"/>
    <dgm:cxn modelId="{6AD6D699-B652-44C7-A173-BC0BFA1B02AA}" type="presParOf" srcId="{105C1B04-9B54-422A-B29C-7A19BBBFB234}" destId="{BA3D9C4F-409E-436F-A5B0-B5F567AB630B}" srcOrd="0" destOrd="0" presId="urn:microsoft.com/office/officeart/2005/8/layout/hierarchy2"/>
    <dgm:cxn modelId="{22C67ED5-C849-4F02-95C2-C8D31915F378}" type="presParOf" srcId="{52E5E833-0852-4F8C-91C6-B1A45031AA67}" destId="{912CEB9F-8466-481F-A34F-03D2EA032504}" srcOrd="1" destOrd="0" presId="urn:microsoft.com/office/officeart/2005/8/layout/hierarchy2"/>
    <dgm:cxn modelId="{76EBBFDC-052A-455D-BE63-EA343FE347A6}" type="presParOf" srcId="{912CEB9F-8466-481F-A34F-03D2EA032504}" destId="{919CEFDB-D5D8-470C-B4A0-C0DF2BA937F0}" srcOrd="0" destOrd="0" presId="urn:microsoft.com/office/officeart/2005/8/layout/hierarchy2"/>
    <dgm:cxn modelId="{04B3DD7C-C8D2-4B58-A2F2-3BAABD988861}" type="presParOf" srcId="{912CEB9F-8466-481F-A34F-03D2EA032504}" destId="{D20654FE-CC0C-45E9-BF69-6A75CFE9165F}" srcOrd="1" destOrd="0" presId="urn:microsoft.com/office/officeart/2005/8/layout/hierarchy2"/>
    <dgm:cxn modelId="{97DADC57-D8E8-4F2C-9D49-22C85A887A91}" type="presParOf" srcId="{175B5D4E-91C8-4D47-A3A9-F20ECA91E464}" destId="{A302174E-E21F-456B-8E99-23C74CE9E197}" srcOrd="14" destOrd="0" presId="urn:microsoft.com/office/officeart/2005/8/layout/hierarchy2"/>
    <dgm:cxn modelId="{0534B81A-2B41-495A-B747-5BDA72C20165}" type="presParOf" srcId="{A302174E-E21F-456B-8E99-23C74CE9E197}" destId="{8F363CE2-A49E-407C-B52D-7F5C7C105C17}" srcOrd="0" destOrd="0" presId="urn:microsoft.com/office/officeart/2005/8/layout/hierarchy2"/>
    <dgm:cxn modelId="{CC9B562B-7CD1-4F86-9AFF-5ABC42B14E7B}" type="presParOf" srcId="{175B5D4E-91C8-4D47-A3A9-F20ECA91E464}" destId="{25FA6E85-5E59-4756-9874-192A0B943B09}" srcOrd="15" destOrd="0" presId="urn:microsoft.com/office/officeart/2005/8/layout/hierarchy2"/>
    <dgm:cxn modelId="{D4F0F483-7E31-4E12-8871-20D9CC26CCE4}" type="presParOf" srcId="{25FA6E85-5E59-4756-9874-192A0B943B09}" destId="{89A717B7-3D76-40CD-B30E-8B5ED57B29B8}" srcOrd="0" destOrd="0" presId="urn:microsoft.com/office/officeart/2005/8/layout/hierarchy2"/>
    <dgm:cxn modelId="{AC54DBF3-06F1-443B-90A9-62FBD6CE3D7C}" type="presParOf" srcId="{25FA6E85-5E59-4756-9874-192A0B943B09}" destId="{10ED7EE7-2D68-41F9-83A6-0FD1DC3D3EAC}" srcOrd="1" destOrd="0" presId="urn:microsoft.com/office/officeart/2005/8/layout/hierarchy2"/>
    <dgm:cxn modelId="{CC5110B7-B393-4E5F-A994-ED9D275845D5}" type="presParOf" srcId="{10ED7EE7-2D68-41F9-83A6-0FD1DC3D3EAC}" destId="{62760E08-7AC0-4E3E-87F2-A2165A1EBD83}" srcOrd="0" destOrd="0" presId="urn:microsoft.com/office/officeart/2005/8/layout/hierarchy2"/>
    <dgm:cxn modelId="{D57B311C-A29F-4E8D-A1B3-8E8525257D97}" type="presParOf" srcId="{62760E08-7AC0-4E3E-87F2-A2165A1EBD83}" destId="{505675DE-9099-4443-BF92-4048CB9FF1D6}" srcOrd="0" destOrd="0" presId="urn:microsoft.com/office/officeart/2005/8/layout/hierarchy2"/>
    <dgm:cxn modelId="{49EF1E95-F05B-4275-8ADE-6B484F8EF6C4}" type="presParOf" srcId="{10ED7EE7-2D68-41F9-83A6-0FD1DC3D3EAC}" destId="{04F1D25A-CB17-4362-98C6-F74C4F1913F2}" srcOrd="1" destOrd="0" presId="urn:microsoft.com/office/officeart/2005/8/layout/hierarchy2"/>
    <dgm:cxn modelId="{99A53EC4-D2C5-44B7-B550-65C8EC8E0BA7}" type="presParOf" srcId="{04F1D25A-CB17-4362-98C6-F74C4F1913F2}" destId="{EBB0C9EE-F4CC-4025-8B00-100AFB7A6B5F}" srcOrd="0" destOrd="0" presId="urn:microsoft.com/office/officeart/2005/8/layout/hierarchy2"/>
    <dgm:cxn modelId="{5B1FA5AD-CF1E-4DBB-8D35-22D9B1EE722A}" type="presParOf" srcId="{04F1D25A-CB17-4362-98C6-F74C4F1913F2}" destId="{BC719405-7A6D-4072-9A74-8BBF0C83D07D}" srcOrd="1" destOrd="0" presId="urn:microsoft.com/office/officeart/2005/8/layout/hierarchy2"/>
    <dgm:cxn modelId="{F0303F9A-0160-4000-9709-AEBA5668E5D2}" type="presParOf" srcId="{175B5D4E-91C8-4D47-A3A9-F20ECA91E464}" destId="{4A0633E1-5315-44F3-A54D-5767FF45AF83}" srcOrd="16" destOrd="0" presId="urn:microsoft.com/office/officeart/2005/8/layout/hierarchy2"/>
    <dgm:cxn modelId="{F0175C98-52CA-4317-850F-A609E72F8501}" type="presParOf" srcId="{4A0633E1-5315-44F3-A54D-5767FF45AF83}" destId="{08E0CE8F-EB34-4DD9-BB17-D8F529664D80}" srcOrd="0" destOrd="0" presId="urn:microsoft.com/office/officeart/2005/8/layout/hierarchy2"/>
    <dgm:cxn modelId="{4EF57D8F-2C63-4F55-9A6A-CFEAEAA70FF4}" type="presParOf" srcId="{175B5D4E-91C8-4D47-A3A9-F20ECA91E464}" destId="{5BD76566-659F-429F-9FCD-81E3B9EA7E70}" srcOrd="17" destOrd="0" presId="urn:microsoft.com/office/officeart/2005/8/layout/hierarchy2"/>
    <dgm:cxn modelId="{81632E8A-8CCF-4D5A-90AB-3E63C41EF73C}" type="presParOf" srcId="{5BD76566-659F-429F-9FCD-81E3B9EA7E70}" destId="{2960F984-EE81-4941-9ACB-A0D13979520C}" srcOrd="0" destOrd="0" presId="urn:microsoft.com/office/officeart/2005/8/layout/hierarchy2"/>
    <dgm:cxn modelId="{5C220984-08B2-4964-81FC-EBA76FD55233}" type="presParOf" srcId="{5BD76566-659F-429F-9FCD-81E3B9EA7E70}" destId="{C831EDA2-1248-465A-99D1-39983BFD3CD8}" srcOrd="1" destOrd="0" presId="urn:microsoft.com/office/officeart/2005/8/layout/hierarchy2"/>
    <dgm:cxn modelId="{48A8DDF2-605B-4702-905E-9E25FE77D6B7}" type="presParOf" srcId="{C831EDA2-1248-465A-99D1-39983BFD3CD8}" destId="{0B070835-A617-4152-975A-5999433F013F}" srcOrd="0" destOrd="0" presId="urn:microsoft.com/office/officeart/2005/8/layout/hierarchy2"/>
    <dgm:cxn modelId="{3BD60E6B-298B-47A9-8712-A02AEFC0D591}" type="presParOf" srcId="{0B070835-A617-4152-975A-5999433F013F}" destId="{212A5C15-A2F8-4C0C-9E64-99A4111182CD}" srcOrd="0" destOrd="0" presId="urn:microsoft.com/office/officeart/2005/8/layout/hierarchy2"/>
    <dgm:cxn modelId="{AE40626B-E8F4-4F29-BEF4-53C4098AD87C}" type="presParOf" srcId="{C831EDA2-1248-465A-99D1-39983BFD3CD8}" destId="{AED222B0-B536-429A-8F84-76E890FC2086}" srcOrd="1" destOrd="0" presId="urn:microsoft.com/office/officeart/2005/8/layout/hierarchy2"/>
    <dgm:cxn modelId="{94ECE0FB-7DD4-4030-B551-5B9B8F70D6E4}" type="presParOf" srcId="{AED222B0-B536-429A-8F84-76E890FC2086}" destId="{5B44209A-C4DB-4525-A2DA-7A2E3E687735}" srcOrd="0" destOrd="0" presId="urn:microsoft.com/office/officeart/2005/8/layout/hierarchy2"/>
    <dgm:cxn modelId="{0C2DD016-E0E2-4C3F-ABAD-B2FE8E9274E5}" type="presParOf" srcId="{AED222B0-B536-429A-8F84-76E890FC2086}" destId="{B57FD4F1-035E-4346-9944-28CA399AF003}" srcOrd="1" destOrd="0" presId="urn:microsoft.com/office/officeart/2005/8/layout/hierarchy2"/>
    <dgm:cxn modelId="{C1178B2A-4BB2-4468-B11B-F5920CC7F017}" type="presParOf" srcId="{E9A393C2-2AEF-4BFD-8EB7-872497040616}" destId="{0CE95279-D6B4-4A81-80F7-11830FE9006D}" srcOrd="6" destOrd="0" presId="urn:microsoft.com/office/officeart/2005/8/layout/hierarchy2"/>
    <dgm:cxn modelId="{F1CFE320-A2E5-45A0-9212-5B9CACCC7548}" type="presParOf" srcId="{0CE95279-D6B4-4A81-80F7-11830FE9006D}" destId="{3432E311-9365-482F-979D-1E5450F878A7}" srcOrd="0" destOrd="0" presId="urn:microsoft.com/office/officeart/2005/8/layout/hierarchy2"/>
    <dgm:cxn modelId="{E2D36B4C-6F8C-47A7-A12C-3C9BCD19C09E}" type="presParOf" srcId="{E9A393C2-2AEF-4BFD-8EB7-872497040616}" destId="{95ABF4CF-3761-4F19-88BB-314DDB750F70}" srcOrd="7" destOrd="0" presId="urn:microsoft.com/office/officeart/2005/8/layout/hierarchy2"/>
    <dgm:cxn modelId="{886F6627-B94A-496A-9058-FCAB704BA45E}" type="presParOf" srcId="{95ABF4CF-3761-4F19-88BB-314DDB750F70}" destId="{7C7CC3EF-3EF6-4192-9D1D-FCE8F9C84708}" srcOrd="0" destOrd="0" presId="urn:microsoft.com/office/officeart/2005/8/layout/hierarchy2"/>
    <dgm:cxn modelId="{BBDC136B-84AA-441C-9E6E-334F392C3634}" type="presParOf" srcId="{95ABF4CF-3761-4F19-88BB-314DDB750F70}" destId="{5B39E516-2547-41C9-9896-2913FB395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AF9744CC-9106-48BC-BEC5-E393AA8BC72E}" type="presOf" srcId="{8CA6D038-F626-45FF-907C-7A5FA1543460}" destId="{CEA16362-7697-4EB4-9F02-02D4738137E5}"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B412D224-9667-4147-AB4F-E92C05BEAA96}" type="presOf" srcId="{DA85FDD7-1675-4060-91F4-EEDC0633CA13}" destId="{00BB0915-5BC5-4668-8C3B-7C3EA063C131}" srcOrd="0" destOrd="0" presId="urn:microsoft.com/office/officeart/2005/8/layout/process2"/>
    <dgm:cxn modelId="{2E4D9C7D-5C3F-42C2-9106-A257BF0D3FA0}" type="presOf" srcId="{16432E35-BCDE-4EC0-9053-74150D8746BD}" destId="{B31EEDEE-8108-406E-A800-18B5A64916B7}" srcOrd="0" destOrd="0" presId="urn:microsoft.com/office/officeart/2005/8/layout/process2"/>
    <dgm:cxn modelId="{6A341C6A-311C-4D1D-BD5F-9B3FE815D933}" type="presOf" srcId="{B7CC71BF-CE40-4FBF-9840-6F2443631A57}" destId="{22FF4250-D6CE-484B-BE13-C5F980C55417}"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2025CBC0-BC32-47B2-9908-A99B13142ACD}" type="presOf" srcId="{AE65DDA0-BF4F-4EC6-BCE5-42973B7842F1}" destId="{B4A4EAB2-E049-428C-BBE3-0738A86E1D74}" srcOrd="1"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15F25254-E710-4BBC-9EF6-9FF1DDC6F695}" type="presOf" srcId="{4A7BBF2C-D65D-41B1-A12F-A47040ADF15A}" destId="{91BF235F-9946-4448-9974-618C6AAC2533}" srcOrd="0" destOrd="0" presId="urn:microsoft.com/office/officeart/2005/8/layout/process2"/>
    <dgm:cxn modelId="{362183A5-743C-4327-BF1F-DE2650327871}" type="presOf" srcId="{8CA6D038-F626-45FF-907C-7A5FA1543460}" destId="{CDCE6EBD-4AC5-4768-A32F-B8D0F58DD73F}" srcOrd="1" destOrd="0" presId="urn:microsoft.com/office/officeart/2005/8/layout/process2"/>
    <dgm:cxn modelId="{6F103516-4DF6-4B42-9322-C2D325F9AE9B}" type="presOf" srcId="{AE65DDA0-BF4F-4EC6-BCE5-42973B7842F1}" destId="{65F41CA7-6A10-4773-B602-485F2AA41B71}" srcOrd="0" destOrd="0" presId="urn:microsoft.com/office/officeart/2005/8/layout/process2"/>
    <dgm:cxn modelId="{279FB623-0524-44E5-9B41-3AF2ECC5B21B}" type="presParOf" srcId="{B31EEDEE-8108-406E-A800-18B5A64916B7}" destId="{00BB0915-5BC5-4668-8C3B-7C3EA063C131}" srcOrd="0" destOrd="0" presId="urn:microsoft.com/office/officeart/2005/8/layout/process2"/>
    <dgm:cxn modelId="{116BA7CB-880B-45AE-AFD1-57578B63EDCE}" type="presParOf" srcId="{B31EEDEE-8108-406E-A800-18B5A64916B7}" destId="{65F41CA7-6A10-4773-B602-485F2AA41B71}" srcOrd="1" destOrd="0" presId="urn:microsoft.com/office/officeart/2005/8/layout/process2"/>
    <dgm:cxn modelId="{F9F0052A-139C-476B-B131-DE442D278A91}" type="presParOf" srcId="{65F41CA7-6A10-4773-B602-485F2AA41B71}" destId="{B4A4EAB2-E049-428C-BBE3-0738A86E1D74}" srcOrd="0" destOrd="0" presId="urn:microsoft.com/office/officeart/2005/8/layout/process2"/>
    <dgm:cxn modelId="{97E48687-00A2-4255-A461-DA6E5089E93B}" type="presParOf" srcId="{B31EEDEE-8108-406E-A800-18B5A64916B7}" destId="{22FF4250-D6CE-484B-BE13-C5F980C55417}" srcOrd="2" destOrd="0" presId="urn:microsoft.com/office/officeart/2005/8/layout/process2"/>
    <dgm:cxn modelId="{FE781BCB-B0E2-47B1-A7C3-174F04DFD7C2}" type="presParOf" srcId="{B31EEDEE-8108-406E-A800-18B5A64916B7}" destId="{CEA16362-7697-4EB4-9F02-02D4738137E5}" srcOrd="3" destOrd="0" presId="urn:microsoft.com/office/officeart/2005/8/layout/process2"/>
    <dgm:cxn modelId="{5160D52C-07EC-4BB0-812C-C740D37A9766}" type="presParOf" srcId="{CEA16362-7697-4EB4-9F02-02D4738137E5}" destId="{CDCE6EBD-4AC5-4768-A32F-B8D0F58DD73F}" srcOrd="0" destOrd="0" presId="urn:microsoft.com/office/officeart/2005/8/layout/process2"/>
    <dgm:cxn modelId="{AE446E7D-3A89-437F-B63E-1577A5429752}"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6501778D-E214-44D9-81DE-19673E6A6625}" type="presOf" srcId="{B7CC71BF-CE40-4FBF-9840-6F2443631A57}" destId="{22FF4250-D6CE-484B-BE13-C5F980C55417}" srcOrd="0" destOrd="0" presId="urn:microsoft.com/office/officeart/2005/8/layout/process2"/>
    <dgm:cxn modelId="{5A8F67E5-AB0D-4848-9845-B2F83B0EBE3C}" type="presOf" srcId="{AE65DDA0-BF4F-4EC6-BCE5-42973B7842F1}" destId="{B4A4EAB2-E049-428C-BBE3-0738A86E1D74}" srcOrd="1" destOrd="0" presId="urn:microsoft.com/office/officeart/2005/8/layout/process2"/>
    <dgm:cxn modelId="{E78E7D77-ADBC-4218-B0AC-2AC771E024B8}"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802E2A83-0B65-4CE7-BFDE-79547F709F0F}" type="presOf" srcId="{4A7BBF2C-D65D-41B1-A12F-A47040ADF15A}" destId="{91BF235F-9946-4448-9974-618C6AAC2533}" srcOrd="0" destOrd="0" presId="urn:microsoft.com/office/officeart/2005/8/layout/process2"/>
    <dgm:cxn modelId="{91F947CB-5FE0-4F15-B3E9-FF07141671BF}" type="presOf" srcId="{16432E35-BCDE-4EC0-9053-74150D8746BD}" destId="{B31EEDEE-8108-406E-A800-18B5A64916B7}"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6EBE2B6E-C8FC-4112-B1FF-D445AB37E3ED}" type="presOf" srcId="{8CA6D038-F626-45FF-907C-7A5FA1543460}" destId="{CDCE6EBD-4AC5-4768-A32F-B8D0F58DD73F}" srcOrd="1" destOrd="0" presId="urn:microsoft.com/office/officeart/2005/8/layout/process2"/>
    <dgm:cxn modelId="{8EC31D19-8841-4824-AFC7-DC030EF955D1}" type="presOf" srcId="{8CA6D038-F626-45FF-907C-7A5FA1543460}" destId="{CEA16362-7697-4EB4-9F02-02D4738137E5}" srcOrd="0" destOrd="0" presId="urn:microsoft.com/office/officeart/2005/8/layout/process2"/>
    <dgm:cxn modelId="{D72C3C9E-3EA8-4099-BB21-8EFA88ECC965}" type="presOf" srcId="{AE65DDA0-BF4F-4EC6-BCE5-42973B7842F1}" destId="{65F41CA7-6A10-4773-B602-485F2AA41B71}" srcOrd="0" destOrd="0" presId="urn:microsoft.com/office/officeart/2005/8/layout/process2"/>
    <dgm:cxn modelId="{322ED128-EDC1-44B8-A481-4FE101E51019}" type="presParOf" srcId="{B31EEDEE-8108-406E-A800-18B5A64916B7}" destId="{00BB0915-5BC5-4668-8C3B-7C3EA063C131}" srcOrd="0" destOrd="0" presId="urn:microsoft.com/office/officeart/2005/8/layout/process2"/>
    <dgm:cxn modelId="{51A7843C-1716-4E96-A9C1-E8E62A90B537}" type="presParOf" srcId="{B31EEDEE-8108-406E-A800-18B5A64916B7}" destId="{65F41CA7-6A10-4773-B602-485F2AA41B71}" srcOrd="1" destOrd="0" presId="urn:microsoft.com/office/officeart/2005/8/layout/process2"/>
    <dgm:cxn modelId="{F217D3DF-35C4-42A6-922F-A4CD2C00F04B}" type="presParOf" srcId="{65F41CA7-6A10-4773-B602-485F2AA41B71}" destId="{B4A4EAB2-E049-428C-BBE3-0738A86E1D74}" srcOrd="0" destOrd="0" presId="urn:microsoft.com/office/officeart/2005/8/layout/process2"/>
    <dgm:cxn modelId="{E333A18C-5C40-4415-AAF7-68D761BD8A27}" type="presParOf" srcId="{B31EEDEE-8108-406E-A800-18B5A64916B7}" destId="{22FF4250-D6CE-484B-BE13-C5F980C55417}" srcOrd="2" destOrd="0" presId="urn:microsoft.com/office/officeart/2005/8/layout/process2"/>
    <dgm:cxn modelId="{3E7BAF72-DDE3-48F2-9635-9917091AD062}" type="presParOf" srcId="{B31EEDEE-8108-406E-A800-18B5A64916B7}" destId="{CEA16362-7697-4EB4-9F02-02D4738137E5}" srcOrd="3" destOrd="0" presId="urn:microsoft.com/office/officeart/2005/8/layout/process2"/>
    <dgm:cxn modelId="{818FD09C-C132-4F9C-974F-6F3217137E20}" type="presParOf" srcId="{CEA16362-7697-4EB4-9F02-02D4738137E5}" destId="{CDCE6EBD-4AC5-4768-A32F-B8D0F58DD73F}" srcOrd="0" destOrd="0" presId="urn:microsoft.com/office/officeart/2005/8/layout/process2"/>
    <dgm:cxn modelId="{A497FECE-410A-4F84-9D54-E7BD8DEE8AD8}"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58527C3A-FC71-40C4-AB53-4D5099437DF0}" type="presOf" srcId="{4A7BBF2C-D65D-41B1-A12F-A47040ADF15A}" destId="{91BF235F-9946-4448-9974-618C6AAC2533}" srcOrd="0" destOrd="0" presId="urn:microsoft.com/office/officeart/2005/8/layout/process2"/>
    <dgm:cxn modelId="{C4F59714-9295-491D-A693-39EFE2FDE628}"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980427DB-7257-4A5B-ADA3-09FC61D176F9}" type="presOf" srcId="{16432E35-BCDE-4EC0-9053-74150D8746BD}" destId="{B31EEDEE-8108-406E-A800-18B5A64916B7}"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43D1D3C0-FDB6-41C1-81CB-4982F9C45A9C}" srcId="{16432E35-BCDE-4EC0-9053-74150D8746BD}" destId="{4A7BBF2C-D65D-41B1-A12F-A47040ADF15A}" srcOrd="2" destOrd="0" parTransId="{C45F1E20-E704-465F-B867-AAA3D4563A1F}" sibTransId="{C411FE3D-6EFD-4107-9EFB-C800E6ADC6E3}"/>
    <dgm:cxn modelId="{CD7AE879-F343-4AAE-BC93-332F37246CFF}" type="presOf" srcId="{AE65DDA0-BF4F-4EC6-BCE5-42973B7842F1}" destId="{65F41CA7-6A10-4773-B602-485F2AA41B71}" srcOrd="0" destOrd="0" presId="urn:microsoft.com/office/officeart/2005/8/layout/process2"/>
    <dgm:cxn modelId="{480CA8C2-DCBA-4CE3-A31A-22B3C575AA61}" type="presOf" srcId="{AE65DDA0-BF4F-4EC6-BCE5-42973B7842F1}" destId="{B4A4EAB2-E049-428C-BBE3-0738A86E1D74}" srcOrd="1" destOrd="0" presId="urn:microsoft.com/office/officeart/2005/8/layout/process2"/>
    <dgm:cxn modelId="{D5B43261-8E89-4C6A-AB76-BC79D45D17B2}" type="presOf" srcId="{8CA6D038-F626-45FF-907C-7A5FA1543460}" destId="{CDCE6EBD-4AC5-4768-A32F-B8D0F58DD73F}" srcOrd="1" destOrd="0" presId="urn:microsoft.com/office/officeart/2005/8/layout/process2"/>
    <dgm:cxn modelId="{32E73E53-D9AA-431B-9381-FF856F021A3C}" type="presOf" srcId="{8CA6D038-F626-45FF-907C-7A5FA1543460}" destId="{CEA16362-7697-4EB4-9F02-02D4738137E5}" srcOrd="0" destOrd="0" presId="urn:microsoft.com/office/officeart/2005/8/layout/process2"/>
    <dgm:cxn modelId="{A3321DF1-9442-4F78-9E8D-C32232EBA869}" type="presOf" srcId="{B7CC71BF-CE40-4FBF-9840-6F2443631A57}" destId="{22FF4250-D6CE-484B-BE13-C5F980C55417}" srcOrd="0" destOrd="0" presId="urn:microsoft.com/office/officeart/2005/8/layout/process2"/>
    <dgm:cxn modelId="{27987413-72A0-4844-BBF9-008F6BBD65E7}" type="presParOf" srcId="{B31EEDEE-8108-406E-A800-18B5A64916B7}" destId="{00BB0915-5BC5-4668-8C3B-7C3EA063C131}" srcOrd="0" destOrd="0" presId="urn:microsoft.com/office/officeart/2005/8/layout/process2"/>
    <dgm:cxn modelId="{7242C500-8099-4768-A22D-50D56757979B}" type="presParOf" srcId="{B31EEDEE-8108-406E-A800-18B5A64916B7}" destId="{65F41CA7-6A10-4773-B602-485F2AA41B71}" srcOrd="1" destOrd="0" presId="urn:microsoft.com/office/officeart/2005/8/layout/process2"/>
    <dgm:cxn modelId="{DDC833B2-8840-4C75-9D10-7EB23ECE649E}" type="presParOf" srcId="{65F41CA7-6A10-4773-B602-485F2AA41B71}" destId="{B4A4EAB2-E049-428C-BBE3-0738A86E1D74}" srcOrd="0" destOrd="0" presId="urn:microsoft.com/office/officeart/2005/8/layout/process2"/>
    <dgm:cxn modelId="{B4FA4DD8-3D18-444F-AC08-7E399A966B0C}" type="presParOf" srcId="{B31EEDEE-8108-406E-A800-18B5A64916B7}" destId="{22FF4250-D6CE-484B-BE13-C5F980C55417}" srcOrd="2" destOrd="0" presId="urn:microsoft.com/office/officeart/2005/8/layout/process2"/>
    <dgm:cxn modelId="{BB5ABB82-6962-4F41-8EC8-C2FBA6C12963}" type="presParOf" srcId="{B31EEDEE-8108-406E-A800-18B5A64916B7}" destId="{CEA16362-7697-4EB4-9F02-02D4738137E5}" srcOrd="3" destOrd="0" presId="urn:microsoft.com/office/officeart/2005/8/layout/process2"/>
    <dgm:cxn modelId="{D1267B32-3D81-41C8-859A-1E8890B74062}" type="presParOf" srcId="{CEA16362-7697-4EB4-9F02-02D4738137E5}" destId="{CDCE6EBD-4AC5-4768-A32F-B8D0F58DD73F}" srcOrd="0" destOrd="0" presId="urn:microsoft.com/office/officeart/2005/8/layout/process2"/>
    <dgm:cxn modelId="{26B183B6-9B91-4AD9-84FD-89C5A243B058}"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2723DC90-BB2B-44C6-A275-27DCE8A91EEA}" type="presOf" srcId="{DA85FDD7-1675-4060-91F4-EEDC0633CA13}" destId="{00BB0915-5BC5-4668-8C3B-7C3EA063C131}"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2BBAFD8B-578A-4815-959D-845BC228C4ED}" type="presOf" srcId="{4A7BBF2C-D65D-41B1-A12F-A47040ADF15A}" destId="{91BF235F-9946-4448-9974-618C6AAC2533}" srcOrd="0" destOrd="0" presId="urn:microsoft.com/office/officeart/2005/8/layout/process2"/>
    <dgm:cxn modelId="{1188B9B2-3A72-4EBD-B387-A971D0C4097F}" type="presOf" srcId="{AE65DDA0-BF4F-4EC6-BCE5-42973B7842F1}" destId="{B4A4EAB2-E049-428C-BBE3-0738A86E1D74}" srcOrd="1" destOrd="0" presId="urn:microsoft.com/office/officeart/2005/8/layout/process2"/>
    <dgm:cxn modelId="{BF21E4F3-0D92-4C1D-91BD-13FB16C2A741}" type="presOf" srcId="{8CA6D038-F626-45FF-907C-7A5FA1543460}" destId="{CDCE6EBD-4AC5-4768-A32F-B8D0F58DD73F}" srcOrd="1"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A52E9A33-BB53-4AE0-BCF2-C147BC6CDD47}" type="presOf" srcId="{8CA6D038-F626-45FF-907C-7A5FA1543460}" destId="{CEA16362-7697-4EB4-9F02-02D4738137E5}" srcOrd="0" destOrd="0" presId="urn:microsoft.com/office/officeart/2005/8/layout/process2"/>
    <dgm:cxn modelId="{D0C8E76B-B109-4B71-BD98-5C5F0D99321E}" type="presOf" srcId="{B7CC71BF-CE40-4FBF-9840-6F2443631A57}" destId="{22FF4250-D6CE-484B-BE13-C5F980C55417}" srcOrd="0" destOrd="0" presId="urn:microsoft.com/office/officeart/2005/8/layout/process2"/>
    <dgm:cxn modelId="{E651752D-FFE2-454B-B57D-CFF23758E159}" type="presOf" srcId="{AE65DDA0-BF4F-4EC6-BCE5-42973B7842F1}" destId="{65F41CA7-6A10-4773-B602-485F2AA41B71}" srcOrd="0" destOrd="0" presId="urn:microsoft.com/office/officeart/2005/8/layout/process2"/>
    <dgm:cxn modelId="{37942638-835B-46F9-A883-09CA43668F69}" type="presOf" srcId="{16432E35-BCDE-4EC0-9053-74150D8746BD}" destId="{B31EEDEE-8108-406E-A800-18B5A64916B7}" srcOrd="0" destOrd="0" presId="urn:microsoft.com/office/officeart/2005/8/layout/process2"/>
    <dgm:cxn modelId="{0F5093F8-F5AD-416D-A66D-355D81AB82BD}" type="presParOf" srcId="{B31EEDEE-8108-406E-A800-18B5A64916B7}" destId="{00BB0915-5BC5-4668-8C3B-7C3EA063C131}" srcOrd="0" destOrd="0" presId="urn:microsoft.com/office/officeart/2005/8/layout/process2"/>
    <dgm:cxn modelId="{F55C3C72-BBA6-4813-B8E4-14737CB7AD5B}" type="presParOf" srcId="{B31EEDEE-8108-406E-A800-18B5A64916B7}" destId="{65F41CA7-6A10-4773-B602-485F2AA41B71}" srcOrd="1" destOrd="0" presId="urn:microsoft.com/office/officeart/2005/8/layout/process2"/>
    <dgm:cxn modelId="{52829883-A53D-4104-9C7A-F79831724E8B}" type="presParOf" srcId="{65F41CA7-6A10-4773-B602-485F2AA41B71}" destId="{B4A4EAB2-E049-428C-BBE3-0738A86E1D74}" srcOrd="0" destOrd="0" presId="urn:microsoft.com/office/officeart/2005/8/layout/process2"/>
    <dgm:cxn modelId="{5780F85C-72C7-47F9-8A9F-F572EE560D30}" type="presParOf" srcId="{B31EEDEE-8108-406E-A800-18B5A64916B7}" destId="{22FF4250-D6CE-484B-BE13-C5F980C55417}" srcOrd="2" destOrd="0" presId="urn:microsoft.com/office/officeart/2005/8/layout/process2"/>
    <dgm:cxn modelId="{FA07E54C-1FDC-42C8-BEA4-DA9FF736EEE0}" type="presParOf" srcId="{B31EEDEE-8108-406E-A800-18B5A64916B7}" destId="{CEA16362-7697-4EB4-9F02-02D4738137E5}" srcOrd="3" destOrd="0" presId="urn:microsoft.com/office/officeart/2005/8/layout/process2"/>
    <dgm:cxn modelId="{BF5CB3C6-5CE7-4246-A607-19AF64A4E749}" type="presParOf" srcId="{CEA16362-7697-4EB4-9F02-02D4738137E5}" destId="{CDCE6EBD-4AC5-4768-A32F-B8D0F58DD73F}" srcOrd="0" destOrd="0" presId="urn:microsoft.com/office/officeart/2005/8/layout/process2"/>
    <dgm:cxn modelId="{2A9EE484-36D6-4524-895F-FDC4195DFD96}"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04D1E359-B12E-4C5A-B643-92CAC4356C0C}"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43D1D3C0-FDB6-41C1-81CB-4982F9C45A9C}" srcId="{16432E35-BCDE-4EC0-9053-74150D8746BD}" destId="{4A7BBF2C-D65D-41B1-A12F-A47040ADF15A}" srcOrd="2" destOrd="0" parTransId="{C45F1E20-E704-465F-B867-AAA3D4563A1F}" sibTransId="{C411FE3D-6EFD-4107-9EFB-C800E6ADC6E3}"/>
    <dgm:cxn modelId="{EEEC1EBB-2680-4A83-B7CF-5F4F34D1E831}" type="presOf" srcId="{8CA6D038-F626-45FF-907C-7A5FA1543460}" destId="{CDCE6EBD-4AC5-4768-A32F-B8D0F58DD73F}" srcOrd="1" destOrd="0" presId="urn:microsoft.com/office/officeart/2005/8/layout/process2"/>
    <dgm:cxn modelId="{54284476-E6EA-4F7F-BFB5-E161B28183A8}" type="presOf" srcId="{4A7BBF2C-D65D-41B1-A12F-A47040ADF15A}" destId="{91BF235F-9946-4448-9974-618C6AAC2533}" srcOrd="0" destOrd="0" presId="urn:microsoft.com/office/officeart/2005/8/layout/process2"/>
    <dgm:cxn modelId="{75EB6F4E-CE64-4AE0-AF9F-0889A9691305}" type="presOf" srcId="{8CA6D038-F626-45FF-907C-7A5FA1543460}" destId="{CEA16362-7697-4EB4-9F02-02D4738137E5}" srcOrd="0" destOrd="0" presId="urn:microsoft.com/office/officeart/2005/8/layout/process2"/>
    <dgm:cxn modelId="{9CA9CC18-EE37-4B9D-B7EF-831645C94D5E}" type="presOf" srcId="{AE65DDA0-BF4F-4EC6-BCE5-42973B7842F1}" destId="{B4A4EAB2-E049-428C-BBE3-0738A86E1D74}" srcOrd="1" destOrd="0" presId="urn:microsoft.com/office/officeart/2005/8/layout/process2"/>
    <dgm:cxn modelId="{AFE2071F-A333-4D82-A0E7-A577494B76D0}" type="presOf" srcId="{DA85FDD7-1675-4060-91F4-EEDC0633CA13}" destId="{00BB0915-5BC5-4668-8C3B-7C3EA063C131}" srcOrd="0" destOrd="0" presId="urn:microsoft.com/office/officeart/2005/8/layout/process2"/>
    <dgm:cxn modelId="{8C15CB68-9375-469F-8CAA-1C73A9722703}" type="presOf" srcId="{B7CC71BF-CE40-4FBF-9840-6F2443631A57}" destId="{22FF4250-D6CE-484B-BE13-C5F980C55417}" srcOrd="0" destOrd="0" presId="urn:microsoft.com/office/officeart/2005/8/layout/process2"/>
    <dgm:cxn modelId="{8D8D6C02-67EF-4EAE-9EEE-7004515493AB}" type="presOf" srcId="{AE65DDA0-BF4F-4EC6-BCE5-42973B7842F1}" destId="{65F41CA7-6A10-4773-B602-485F2AA41B71}" srcOrd="0" destOrd="0" presId="urn:microsoft.com/office/officeart/2005/8/layout/process2"/>
    <dgm:cxn modelId="{490A362F-6392-4861-8409-01FA7FC5C6F2}" type="presParOf" srcId="{B31EEDEE-8108-406E-A800-18B5A64916B7}" destId="{00BB0915-5BC5-4668-8C3B-7C3EA063C131}" srcOrd="0" destOrd="0" presId="urn:microsoft.com/office/officeart/2005/8/layout/process2"/>
    <dgm:cxn modelId="{6C901B1D-A90C-4A09-B451-4F5C2DC840DC}" type="presParOf" srcId="{B31EEDEE-8108-406E-A800-18B5A64916B7}" destId="{65F41CA7-6A10-4773-B602-485F2AA41B71}" srcOrd="1" destOrd="0" presId="urn:microsoft.com/office/officeart/2005/8/layout/process2"/>
    <dgm:cxn modelId="{32709FC5-869E-41ED-BA93-505F1DF0D1C7}" type="presParOf" srcId="{65F41CA7-6A10-4773-B602-485F2AA41B71}" destId="{B4A4EAB2-E049-428C-BBE3-0738A86E1D74}" srcOrd="0" destOrd="0" presId="urn:microsoft.com/office/officeart/2005/8/layout/process2"/>
    <dgm:cxn modelId="{A4D563C9-43EC-4A28-986D-FFA445206121}" type="presParOf" srcId="{B31EEDEE-8108-406E-A800-18B5A64916B7}" destId="{22FF4250-D6CE-484B-BE13-C5F980C55417}" srcOrd="2" destOrd="0" presId="urn:microsoft.com/office/officeart/2005/8/layout/process2"/>
    <dgm:cxn modelId="{206E8302-67FD-4D77-9657-CAF5703A77A8}" type="presParOf" srcId="{B31EEDEE-8108-406E-A800-18B5A64916B7}" destId="{CEA16362-7697-4EB4-9F02-02D4738137E5}" srcOrd="3" destOrd="0" presId="urn:microsoft.com/office/officeart/2005/8/layout/process2"/>
    <dgm:cxn modelId="{B8A2E971-BA5B-424D-A8FB-412E00DF51AA}" type="presParOf" srcId="{CEA16362-7697-4EB4-9F02-02D4738137E5}" destId="{CDCE6EBD-4AC5-4768-A32F-B8D0F58DD73F}" srcOrd="0" destOrd="0" presId="urn:microsoft.com/office/officeart/2005/8/layout/process2"/>
    <dgm:cxn modelId="{6F208B94-58C3-49CD-9828-D6689CCB07E1}"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2949CF4E-73CF-4AB6-BBC8-293B302CF039}" type="presOf" srcId="{16432E35-BCDE-4EC0-9053-74150D8746BD}" destId="{B31EEDEE-8108-406E-A800-18B5A64916B7}" srcOrd="0" destOrd="0" presId="urn:microsoft.com/office/officeart/2005/8/layout/process2"/>
    <dgm:cxn modelId="{B2BCF40E-D4FB-4077-936A-AA3F2D0DCF55}" type="presOf" srcId="{AE65DDA0-BF4F-4EC6-BCE5-42973B7842F1}" destId="{B4A4EAB2-E049-428C-BBE3-0738A86E1D74}" srcOrd="1" destOrd="0" presId="urn:microsoft.com/office/officeart/2005/8/layout/process2"/>
    <dgm:cxn modelId="{6B0E6F11-A8B6-4076-BF8D-6BE04123D9AA}" type="presOf" srcId="{4A7BBF2C-D65D-41B1-A12F-A47040ADF15A}" destId="{91BF235F-9946-4448-9974-618C6AAC2533}" srcOrd="0" destOrd="0" presId="urn:microsoft.com/office/officeart/2005/8/layout/process2"/>
    <dgm:cxn modelId="{6E47A46B-6D94-487E-BAC3-465B8E3466EB}" type="presOf" srcId="{DA85FDD7-1675-4060-91F4-EEDC0633CA13}" destId="{00BB0915-5BC5-4668-8C3B-7C3EA063C131}"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DC0D241B-DA8E-4632-B493-6BF036A12D28}" type="presOf" srcId="{8CA6D038-F626-45FF-907C-7A5FA1543460}" destId="{CDCE6EBD-4AC5-4768-A32F-B8D0F58DD73F}" srcOrd="1" destOrd="0" presId="urn:microsoft.com/office/officeart/2005/8/layout/process2"/>
    <dgm:cxn modelId="{9967CCFA-16E3-4FC5-A194-CAD903E5C0B5}" type="presOf" srcId="{AE65DDA0-BF4F-4EC6-BCE5-42973B7842F1}" destId="{65F41CA7-6A10-4773-B602-485F2AA41B71}" srcOrd="0" destOrd="0" presId="urn:microsoft.com/office/officeart/2005/8/layout/process2"/>
    <dgm:cxn modelId="{F8C1D972-145E-4414-90FD-41261F91D754}" type="presOf" srcId="{8CA6D038-F626-45FF-907C-7A5FA1543460}" destId="{CEA16362-7697-4EB4-9F02-02D4738137E5}" srcOrd="0" destOrd="0" presId="urn:microsoft.com/office/officeart/2005/8/layout/process2"/>
    <dgm:cxn modelId="{806EA7A4-7C49-4E80-95D4-0D8B316E8595}" type="presOf" srcId="{B7CC71BF-CE40-4FBF-9840-6F2443631A57}" destId="{22FF4250-D6CE-484B-BE13-C5F980C55417}" srcOrd="0" destOrd="0" presId="urn:microsoft.com/office/officeart/2005/8/layout/process2"/>
    <dgm:cxn modelId="{EEC06FFC-7067-4229-A0D5-8EA6211112ED}" type="presParOf" srcId="{B31EEDEE-8108-406E-A800-18B5A64916B7}" destId="{00BB0915-5BC5-4668-8C3B-7C3EA063C131}" srcOrd="0" destOrd="0" presId="urn:microsoft.com/office/officeart/2005/8/layout/process2"/>
    <dgm:cxn modelId="{64329092-91DA-4D59-83D8-C225CD889792}" type="presParOf" srcId="{B31EEDEE-8108-406E-A800-18B5A64916B7}" destId="{65F41CA7-6A10-4773-B602-485F2AA41B71}" srcOrd="1" destOrd="0" presId="urn:microsoft.com/office/officeart/2005/8/layout/process2"/>
    <dgm:cxn modelId="{88A6E6D0-D652-4853-9FD0-9A4B1D21C203}" type="presParOf" srcId="{65F41CA7-6A10-4773-B602-485F2AA41B71}" destId="{B4A4EAB2-E049-428C-BBE3-0738A86E1D74}" srcOrd="0" destOrd="0" presId="urn:microsoft.com/office/officeart/2005/8/layout/process2"/>
    <dgm:cxn modelId="{4A871489-2AE2-4111-B3B2-0F52A93202CD}" type="presParOf" srcId="{B31EEDEE-8108-406E-A800-18B5A64916B7}" destId="{22FF4250-D6CE-484B-BE13-C5F980C55417}" srcOrd="2" destOrd="0" presId="urn:microsoft.com/office/officeart/2005/8/layout/process2"/>
    <dgm:cxn modelId="{3180A1BC-965C-4AE7-BBAA-3494AA7A931B}" type="presParOf" srcId="{B31EEDEE-8108-406E-A800-18B5A64916B7}" destId="{CEA16362-7697-4EB4-9F02-02D4738137E5}" srcOrd="3" destOrd="0" presId="urn:microsoft.com/office/officeart/2005/8/layout/process2"/>
    <dgm:cxn modelId="{670E6CBF-282B-4906-BD95-3039B486808E}" type="presParOf" srcId="{CEA16362-7697-4EB4-9F02-02D4738137E5}" destId="{CDCE6EBD-4AC5-4768-A32F-B8D0F58DD73F}" srcOrd="0" destOrd="0" presId="urn:microsoft.com/office/officeart/2005/8/layout/process2"/>
    <dgm:cxn modelId="{ECAB8B8E-FD34-410E-8E99-13873C7945FF}"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3E84A804-5107-40AF-99EE-527033E0C7E1}" type="presOf" srcId="{B7CC71BF-CE40-4FBF-9840-6F2443631A57}" destId="{22FF4250-D6CE-484B-BE13-C5F980C55417}" srcOrd="0" destOrd="0" presId="urn:microsoft.com/office/officeart/2005/8/layout/process2"/>
    <dgm:cxn modelId="{1F8D7B3E-DDCD-450F-A76D-73D3834644C4}"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E18D682B-0841-4ACC-93C1-7136A008EA43}" type="presOf" srcId="{8CA6D038-F626-45FF-907C-7A5FA1543460}" destId="{CEA16362-7697-4EB4-9F02-02D4738137E5}"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6823C227-9C55-4782-978E-9BE0C8C28FE6}" type="presOf" srcId="{DA85FDD7-1675-4060-91F4-EEDC0633CA13}" destId="{00BB0915-5BC5-4668-8C3B-7C3EA063C131}" srcOrd="0" destOrd="0" presId="urn:microsoft.com/office/officeart/2005/8/layout/process2"/>
    <dgm:cxn modelId="{3139E767-1593-4F5B-BE26-54F03A6B3A5C}" type="presOf" srcId="{AE65DDA0-BF4F-4EC6-BCE5-42973B7842F1}" destId="{B4A4EAB2-E049-428C-BBE3-0738A86E1D74}" srcOrd="1" destOrd="0" presId="urn:microsoft.com/office/officeart/2005/8/layout/process2"/>
    <dgm:cxn modelId="{44AEFC2C-931D-4DA5-B0E7-821CBE8C6730}" type="presOf" srcId="{8CA6D038-F626-45FF-907C-7A5FA1543460}" destId="{CDCE6EBD-4AC5-4768-A32F-B8D0F58DD73F}" srcOrd="1" destOrd="0" presId="urn:microsoft.com/office/officeart/2005/8/layout/process2"/>
    <dgm:cxn modelId="{EC57F0FD-F192-4E37-969B-0751D14CC9D5}" type="presOf" srcId="{AE65DDA0-BF4F-4EC6-BCE5-42973B7842F1}" destId="{65F41CA7-6A10-4773-B602-485F2AA41B71}" srcOrd="0" destOrd="0" presId="urn:microsoft.com/office/officeart/2005/8/layout/process2"/>
    <dgm:cxn modelId="{774D7360-C1B0-475D-B4A5-BA2A1DB18A28}" type="presOf" srcId="{4A7BBF2C-D65D-41B1-A12F-A47040ADF15A}" destId="{91BF235F-9946-4448-9974-618C6AAC2533}" srcOrd="0" destOrd="0" presId="urn:microsoft.com/office/officeart/2005/8/layout/process2"/>
    <dgm:cxn modelId="{1DF4AC3B-2D3B-46CB-85A9-E27F8197FB5D}" type="presParOf" srcId="{B31EEDEE-8108-406E-A800-18B5A64916B7}" destId="{00BB0915-5BC5-4668-8C3B-7C3EA063C131}" srcOrd="0" destOrd="0" presId="urn:microsoft.com/office/officeart/2005/8/layout/process2"/>
    <dgm:cxn modelId="{B1DC7CE2-B542-4777-A8F2-0A9BB8EF7A8C}" type="presParOf" srcId="{B31EEDEE-8108-406E-A800-18B5A64916B7}" destId="{65F41CA7-6A10-4773-B602-485F2AA41B71}" srcOrd="1" destOrd="0" presId="urn:microsoft.com/office/officeart/2005/8/layout/process2"/>
    <dgm:cxn modelId="{3EE178FB-D41F-408A-880F-EA24F6B7D568}" type="presParOf" srcId="{65F41CA7-6A10-4773-B602-485F2AA41B71}" destId="{B4A4EAB2-E049-428C-BBE3-0738A86E1D74}" srcOrd="0" destOrd="0" presId="urn:microsoft.com/office/officeart/2005/8/layout/process2"/>
    <dgm:cxn modelId="{E67BB983-F23C-4149-B1B2-4187235C9C00}" type="presParOf" srcId="{B31EEDEE-8108-406E-A800-18B5A64916B7}" destId="{22FF4250-D6CE-484B-BE13-C5F980C55417}" srcOrd="2" destOrd="0" presId="urn:microsoft.com/office/officeart/2005/8/layout/process2"/>
    <dgm:cxn modelId="{10BB9215-DD8A-48CE-9239-7DA141A9E68D}" type="presParOf" srcId="{B31EEDEE-8108-406E-A800-18B5A64916B7}" destId="{CEA16362-7697-4EB4-9F02-02D4738137E5}" srcOrd="3" destOrd="0" presId="urn:microsoft.com/office/officeart/2005/8/layout/process2"/>
    <dgm:cxn modelId="{85618C8A-30F6-47E6-A07A-382505AD73C4}" type="presParOf" srcId="{CEA16362-7697-4EB4-9F02-02D4738137E5}" destId="{CDCE6EBD-4AC5-4768-A32F-B8D0F58DD73F}" srcOrd="0" destOrd="0" presId="urn:microsoft.com/office/officeart/2005/8/layout/process2"/>
    <dgm:cxn modelId="{41B8C8E9-A82F-4115-8EFA-7556ED045705}"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D77145CC-82AD-4583-844B-AC164C971EAA}" type="presOf" srcId="{8CA6D038-F626-45FF-907C-7A5FA1543460}" destId="{CEA16362-7697-4EB4-9F02-02D4738137E5}"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54641240-CE82-4167-BCEA-B3A52C61CAF6}" type="presOf" srcId="{4A7BBF2C-D65D-41B1-A12F-A47040ADF15A}" destId="{91BF235F-9946-4448-9974-618C6AAC2533}" srcOrd="0" destOrd="0" presId="urn:microsoft.com/office/officeart/2005/8/layout/process2"/>
    <dgm:cxn modelId="{7341197F-9140-4D16-AFBC-43BD07B705CC}" type="presOf" srcId="{8CA6D038-F626-45FF-907C-7A5FA1543460}" destId="{CDCE6EBD-4AC5-4768-A32F-B8D0F58DD73F}" srcOrd="1"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173AF67F-CE75-41EE-B814-1B311C1B52D8}" type="presOf" srcId="{AE65DDA0-BF4F-4EC6-BCE5-42973B7842F1}" destId="{B4A4EAB2-E049-428C-BBE3-0738A86E1D74}" srcOrd="1" destOrd="0" presId="urn:microsoft.com/office/officeart/2005/8/layout/process2"/>
    <dgm:cxn modelId="{D943B8E8-F9FD-4D6C-B96F-571B528A7A13}" type="presOf" srcId="{16432E35-BCDE-4EC0-9053-74150D8746BD}" destId="{B31EEDEE-8108-406E-A800-18B5A64916B7}" srcOrd="0" destOrd="0" presId="urn:microsoft.com/office/officeart/2005/8/layout/process2"/>
    <dgm:cxn modelId="{24F6375C-7AF0-44AE-9F43-A7E360BFD481}" type="presOf" srcId="{B7CC71BF-CE40-4FBF-9840-6F2443631A57}" destId="{22FF4250-D6CE-484B-BE13-C5F980C55417}" srcOrd="0" destOrd="0" presId="urn:microsoft.com/office/officeart/2005/8/layout/process2"/>
    <dgm:cxn modelId="{F2A64E81-8254-42ED-BCE3-A816BA5D9478}" type="presOf" srcId="{AE65DDA0-BF4F-4EC6-BCE5-42973B7842F1}" destId="{65F41CA7-6A10-4773-B602-485F2AA41B71}" srcOrd="0" destOrd="0" presId="urn:microsoft.com/office/officeart/2005/8/layout/process2"/>
    <dgm:cxn modelId="{DA56FE5D-DF70-4620-8393-30B135E188F2}" type="presOf" srcId="{DA85FDD7-1675-4060-91F4-EEDC0633CA13}" destId="{00BB0915-5BC5-4668-8C3B-7C3EA063C131}" srcOrd="0" destOrd="0" presId="urn:microsoft.com/office/officeart/2005/8/layout/process2"/>
    <dgm:cxn modelId="{DF9F697A-732F-44B4-884B-45310731C6F3}" type="presParOf" srcId="{B31EEDEE-8108-406E-A800-18B5A64916B7}" destId="{00BB0915-5BC5-4668-8C3B-7C3EA063C131}" srcOrd="0" destOrd="0" presId="urn:microsoft.com/office/officeart/2005/8/layout/process2"/>
    <dgm:cxn modelId="{986FB7A3-B14A-4D0B-B224-67B72D4FAB83}" type="presParOf" srcId="{B31EEDEE-8108-406E-A800-18B5A64916B7}" destId="{65F41CA7-6A10-4773-B602-485F2AA41B71}" srcOrd="1" destOrd="0" presId="urn:microsoft.com/office/officeart/2005/8/layout/process2"/>
    <dgm:cxn modelId="{C7E78085-8DE3-4CCF-AD65-E942C70D7EBD}" type="presParOf" srcId="{65F41CA7-6A10-4773-B602-485F2AA41B71}" destId="{B4A4EAB2-E049-428C-BBE3-0738A86E1D74}" srcOrd="0" destOrd="0" presId="urn:microsoft.com/office/officeart/2005/8/layout/process2"/>
    <dgm:cxn modelId="{F357B415-F9A0-4738-B0F0-BB3F0BD7768F}" type="presParOf" srcId="{B31EEDEE-8108-406E-A800-18B5A64916B7}" destId="{22FF4250-D6CE-484B-BE13-C5F980C55417}" srcOrd="2" destOrd="0" presId="urn:microsoft.com/office/officeart/2005/8/layout/process2"/>
    <dgm:cxn modelId="{6FDA5361-F81B-41DC-984C-1CAE3B39BBAF}" type="presParOf" srcId="{B31EEDEE-8108-406E-A800-18B5A64916B7}" destId="{CEA16362-7697-4EB4-9F02-02D4738137E5}" srcOrd="3" destOrd="0" presId="urn:microsoft.com/office/officeart/2005/8/layout/process2"/>
    <dgm:cxn modelId="{4D5B1F89-0187-4C68-AB52-E8430889F97A}" type="presParOf" srcId="{CEA16362-7697-4EB4-9F02-02D4738137E5}" destId="{CDCE6EBD-4AC5-4768-A32F-B8D0F58DD73F}" srcOrd="0" destOrd="0" presId="urn:microsoft.com/office/officeart/2005/8/layout/process2"/>
    <dgm:cxn modelId="{4BA4365D-8612-44EC-B21B-08D6F8328E05}"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67E536EB-A80A-4967-82B2-7CDCCA0987D6}" type="presOf" srcId="{AE65DDA0-BF4F-4EC6-BCE5-42973B7842F1}" destId="{65F41CA7-6A10-4773-B602-485F2AA41B71}" srcOrd="0" destOrd="0" presId="urn:microsoft.com/office/officeart/2005/8/layout/process2"/>
    <dgm:cxn modelId="{BA8F116C-2741-4C54-9D23-770DBD8258BE}" type="presOf" srcId="{AE65DDA0-BF4F-4EC6-BCE5-42973B7842F1}" destId="{B4A4EAB2-E049-428C-BBE3-0738A86E1D74}" srcOrd="1" destOrd="0" presId="urn:microsoft.com/office/officeart/2005/8/layout/process2"/>
    <dgm:cxn modelId="{DA65A7A8-7D66-46EF-8B4D-971D1EF4DE98}" type="presOf" srcId="{4A7BBF2C-D65D-41B1-A12F-A47040ADF15A}" destId="{91BF235F-9946-4448-9974-618C6AAC2533}" srcOrd="0" destOrd="0" presId="urn:microsoft.com/office/officeart/2005/8/layout/process2"/>
    <dgm:cxn modelId="{C52E1136-1FDC-4312-A381-284E9AE48A2E}" type="presOf" srcId="{8CA6D038-F626-45FF-907C-7A5FA1543460}" destId="{CDCE6EBD-4AC5-4768-A32F-B8D0F58DD73F}" srcOrd="1" destOrd="0" presId="urn:microsoft.com/office/officeart/2005/8/layout/process2"/>
    <dgm:cxn modelId="{57922726-DC1F-4623-80A3-C17595515294}" type="presOf" srcId="{16432E35-BCDE-4EC0-9053-74150D8746BD}" destId="{B31EEDEE-8108-406E-A800-18B5A64916B7}"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69FC477C-2862-4385-8560-93FFF81F46BB}" type="presOf" srcId="{DA85FDD7-1675-4060-91F4-EEDC0633CA13}" destId="{00BB0915-5BC5-4668-8C3B-7C3EA063C131}" srcOrd="0" destOrd="0" presId="urn:microsoft.com/office/officeart/2005/8/layout/process2"/>
    <dgm:cxn modelId="{83C68822-885F-47FB-A221-14C3ADC692B4}" type="presOf" srcId="{B7CC71BF-CE40-4FBF-9840-6F2443631A57}" destId="{22FF4250-D6CE-484B-BE13-C5F980C55417}" srcOrd="0" destOrd="0" presId="urn:microsoft.com/office/officeart/2005/8/layout/process2"/>
    <dgm:cxn modelId="{A9738936-C134-4239-815D-336F71D57635}" type="presOf" srcId="{8CA6D038-F626-45FF-907C-7A5FA1543460}" destId="{CEA16362-7697-4EB4-9F02-02D4738137E5}" srcOrd="0" destOrd="0" presId="urn:microsoft.com/office/officeart/2005/8/layout/process2"/>
    <dgm:cxn modelId="{42B1731C-5561-4580-B7D0-28D7861DDF18}" type="presParOf" srcId="{B31EEDEE-8108-406E-A800-18B5A64916B7}" destId="{00BB0915-5BC5-4668-8C3B-7C3EA063C131}" srcOrd="0" destOrd="0" presId="urn:microsoft.com/office/officeart/2005/8/layout/process2"/>
    <dgm:cxn modelId="{29E1B56D-6233-4F59-B0EC-F9AD2723795C}" type="presParOf" srcId="{B31EEDEE-8108-406E-A800-18B5A64916B7}" destId="{65F41CA7-6A10-4773-B602-485F2AA41B71}" srcOrd="1" destOrd="0" presId="urn:microsoft.com/office/officeart/2005/8/layout/process2"/>
    <dgm:cxn modelId="{D2E55443-06E2-496A-9634-736BF672DA22}" type="presParOf" srcId="{65F41CA7-6A10-4773-B602-485F2AA41B71}" destId="{B4A4EAB2-E049-428C-BBE3-0738A86E1D74}" srcOrd="0" destOrd="0" presId="urn:microsoft.com/office/officeart/2005/8/layout/process2"/>
    <dgm:cxn modelId="{B57C52B5-6DC7-44A5-A24D-49101CF8D0AA}" type="presParOf" srcId="{B31EEDEE-8108-406E-A800-18B5A64916B7}" destId="{22FF4250-D6CE-484B-BE13-C5F980C55417}" srcOrd="2" destOrd="0" presId="urn:microsoft.com/office/officeart/2005/8/layout/process2"/>
    <dgm:cxn modelId="{791A8C85-AAB6-4F9D-9CFE-CD414A34025B}" type="presParOf" srcId="{B31EEDEE-8108-406E-A800-18B5A64916B7}" destId="{CEA16362-7697-4EB4-9F02-02D4738137E5}" srcOrd="3" destOrd="0" presId="urn:microsoft.com/office/officeart/2005/8/layout/process2"/>
    <dgm:cxn modelId="{C5EB2263-2BFE-4864-A331-C503037195F2}" type="presParOf" srcId="{CEA16362-7697-4EB4-9F02-02D4738137E5}" destId="{CDCE6EBD-4AC5-4768-A32F-B8D0F58DD73F}" srcOrd="0" destOrd="0" presId="urn:microsoft.com/office/officeart/2005/8/layout/process2"/>
    <dgm:cxn modelId="{718433BE-A407-40F6-811F-49196F2B5613}"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AC542756-8D54-403C-9DEA-6400428EEE2E}" type="presOf" srcId="{AE65DDA0-BF4F-4EC6-BCE5-42973B7842F1}" destId="{B4A4EAB2-E049-428C-BBE3-0738A86E1D74}" srcOrd="1" destOrd="0" presId="urn:microsoft.com/office/officeart/2005/8/layout/process2"/>
    <dgm:cxn modelId="{5952EF06-2B9B-41E9-8B6E-DE7611A02EB9}" type="presOf" srcId="{8CA6D038-F626-45FF-907C-7A5FA1543460}" destId="{CEA16362-7697-4EB4-9F02-02D4738137E5}" srcOrd="0" destOrd="0" presId="urn:microsoft.com/office/officeart/2005/8/layout/process2"/>
    <dgm:cxn modelId="{254191A3-526A-4AB5-8BF6-4AF9987F20E5}" type="presOf" srcId="{AE65DDA0-BF4F-4EC6-BCE5-42973B7842F1}" destId="{65F41CA7-6A10-4773-B602-485F2AA41B71}" srcOrd="0" destOrd="0" presId="urn:microsoft.com/office/officeart/2005/8/layout/process2"/>
    <dgm:cxn modelId="{582C7325-B162-42DF-B059-F5438A8E9074}" type="presOf" srcId="{8CA6D038-F626-45FF-907C-7A5FA1543460}" destId="{CDCE6EBD-4AC5-4768-A32F-B8D0F58DD73F}"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C6ED6E34-A9B4-4275-A453-0437FAEF1392}" type="presOf" srcId="{DA85FDD7-1675-4060-91F4-EEDC0633CA13}" destId="{00BB0915-5BC5-4668-8C3B-7C3EA063C131}"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904BFD57-1747-42D3-BE08-64C1E6126761}" type="presOf" srcId="{16432E35-BCDE-4EC0-9053-74150D8746BD}" destId="{B31EEDEE-8108-406E-A800-18B5A64916B7}" srcOrd="0" destOrd="0" presId="urn:microsoft.com/office/officeart/2005/8/layout/process2"/>
    <dgm:cxn modelId="{05F7F955-311E-4B98-A0F5-0EE4D5200D5C}" type="presOf" srcId="{4A7BBF2C-D65D-41B1-A12F-A47040ADF15A}" destId="{91BF235F-9946-4448-9974-618C6AAC2533}"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0F58E0A6-4B26-444B-A036-B1228900C49A}" type="presOf" srcId="{B7CC71BF-CE40-4FBF-9840-6F2443631A57}" destId="{22FF4250-D6CE-484B-BE13-C5F980C55417}" srcOrd="0" destOrd="0" presId="urn:microsoft.com/office/officeart/2005/8/layout/process2"/>
    <dgm:cxn modelId="{13D81278-2148-42C1-BB0F-EF5CFB6BDB12}" type="presParOf" srcId="{B31EEDEE-8108-406E-A800-18B5A64916B7}" destId="{00BB0915-5BC5-4668-8C3B-7C3EA063C131}" srcOrd="0" destOrd="0" presId="urn:microsoft.com/office/officeart/2005/8/layout/process2"/>
    <dgm:cxn modelId="{92EEFA6E-5274-4559-9CEA-221F6A4A1811}" type="presParOf" srcId="{B31EEDEE-8108-406E-A800-18B5A64916B7}" destId="{65F41CA7-6A10-4773-B602-485F2AA41B71}" srcOrd="1" destOrd="0" presId="urn:microsoft.com/office/officeart/2005/8/layout/process2"/>
    <dgm:cxn modelId="{891667EA-6F5A-47D3-9FAA-B70C5A610071}" type="presParOf" srcId="{65F41CA7-6A10-4773-B602-485F2AA41B71}" destId="{B4A4EAB2-E049-428C-BBE3-0738A86E1D74}" srcOrd="0" destOrd="0" presId="urn:microsoft.com/office/officeart/2005/8/layout/process2"/>
    <dgm:cxn modelId="{BF7B1D03-AFD3-4E53-BD77-9279BBFCF3AC}" type="presParOf" srcId="{B31EEDEE-8108-406E-A800-18B5A64916B7}" destId="{22FF4250-D6CE-484B-BE13-C5F980C55417}" srcOrd="2" destOrd="0" presId="urn:microsoft.com/office/officeart/2005/8/layout/process2"/>
    <dgm:cxn modelId="{9BBB871E-28D3-4FAB-A5DB-62B8B7F7A92C}" type="presParOf" srcId="{B31EEDEE-8108-406E-A800-18B5A64916B7}" destId="{CEA16362-7697-4EB4-9F02-02D4738137E5}" srcOrd="3" destOrd="0" presId="urn:microsoft.com/office/officeart/2005/8/layout/process2"/>
    <dgm:cxn modelId="{21C09735-378D-48A8-9EE4-AB104327ED45}" type="presParOf" srcId="{CEA16362-7697-4EB4-9F02-02D4738137E5}" destId="{CDCE6EBD-4AC5-4768-A32F-B8D0F58DD73F}" srcOrd="0" destOrd="0" presId="urn:microsoft.com/office/officeart/2005/8/layout/process2"/>
    <dgm:cxn modelId="{73FD2BF7-CEC6-4F06-92DF-D1EB4D8E0036}"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1AD46E8D-465B-41F7-B2DF-F59D6D4A686E}"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7CBD4684-6ED4-4435-830E-F2634D7B450C}" type="presOf" srcId="{16432E35-BCDE-4EC0-9053-74150D8746BD}" destId="{B31EEDEE-8108-406E-A800-18B5A64916B7}" srcOrd="0" destOrd="0" presId="urn:microsoft.com/office/officeart/2005/8/layout/process2"/>
    <dgm:cxn modelId="{9BBE439C-4B14-4226-845B-AD88E2F0EB08}" type="presOf" srcId="{8CA6D038-F626-45FF-907C-7A5FA1543460}" destId="{CDCE6EBD-4AC5-4768-A32F-B8D0F58DD73F}" srcOrd="1" destOrd="0" presId="urn:microsoft.com/office/officeart/2005/8/layout/process2"/>
    <dgm:cxn modelId="{0B5DF6B7-EF00-4E10-8473-ACCC50DEE573}" type="presOf" srcId="{AE65DDA0-BF4F-4EC6-BCE5-42973B7842F1}" destId="{B4A4EAB2-E049-428C-BBE3-0738A86E1D74}" srcOrd="1" destOrd="0" presId="urn:microsoft.com/office/officeart/2005/8/layout/process2"/>
    <dgm:cxn modelId="{F0CEB1B9-E5EE-45A1-BEA1-AED3898C716D}" type="presOf" srcId="{4A7BBF2C-D65D-41B1-A12F-A47040ADF15A}" destId="{91BF235F-9946-4448-9974-618C6AAC2533}"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8D7EFAA5-3FC2-4B9A-9F69-A21B44708368}" type="presOf" srcId="{AE65DDA0-BF4F-4EC6-BCE5-42973B7842F1}" destId="{65F41CA7-6A10-4773-B602-485F2AA41B71}" srcOrd="0" destOrd="0" presId="urn:microsoft.com/office/officeart/2005/8/layout/process2"/>
    <dgm:cxn modelId="{5C2C88E2-0962-49D7-855D-2A3FC4C7BA12}" type="presOf" srcId="{8CA6D038-F626-45FF-907C-7A5FA1543460}" destId="{CEA16362-7697-4EB4-9F02-02D4738137E5}" srcOrd="0" destOrd="0" presId="urn:microsoft.com/office/officeart/2005/8/layout/process2"/>
    <dgm:cxn modelId="{3B080FA6-CA24-4F4C-B4DF-5875FB955F1A}" type="presOf" srcId="{B7CC71BF-CE40-4FBF-9840-6F2443631A57}" destId="{22FF4250-D6CE-484B-BE13-C5F980C55417}" srcOrd="0" destOrd="0" presId="urn:microsoft.com/office/officeart/2005/8/layout/process2"/>
    <dgm:cxn modelId="{56BC3040-762B-49C7-8353-AE92C8DFCFD0}" type="presParOf" srcId="{B31EEDEE-8108-406E-A800-18B5A64916B7}" destId="{00BB0915-5BC5-4668-8C3B-7C3EA063C131}" srcOrd="0" destOrd="0" presId="urn:microsoft.com/office/officeart/2005/8/layout/process2"/>
    <dgm:cxn modelId="{4F16930E-F1CA-4916-B5EF-2A0A59AFA514}" type="presParOf" srcId="{B31EEDEE-8108-406E-A800-18B5A64916B7}" destId="{65F41CA7-6A10-4773-B602-485F2AA41B71}" srcOrd="1" destOrd="0" presId="urn:microsoft.com/office/officeart/2005/8/layout/process2"/>
    <dgm:cxn modelId="{516A283F-C03D-4142-9530-FC7185D02192}" type="presParOf" srcId="{65F41CA7-6A10-4773-B602-485F2AA41B71}" destId="{B4A4EAB2-E049-428C-BBE3-0738A86E1D74}" srcOrd="0" destOrd="0" presId="urn:microsoft.com/office/officeart/2005/8/layout/process2"/>
    <dgm:cxn modelId="{3A4D4440-CC88-41BA-BFE2-D9EC22DFD0FE}" type="presParOf" srcId="{B31EEDEE-8108-406E-A800-18B5A64916B7}" destId="{22FF4250-D6CE-484B-BE13-C5F980C55417}" srcOrd="2" destOrd="0" presId="urn:microsoft.com/office/officeart/2005/8/layout/process2"/>
    <dgm:cxn modelId="{41AC661D-3E8E-4DB0-A728-12DB86F8356B}" type="presParOf" srcId="{B31EEDEE-8108-406E-A800-18B5A64916B7}" destId="{CEA16362-7697-4EB4-9F02-02D4738137E5}" srcOrd="3" destOrd="0" presId="urn:microsoft.com/office/officeart/2005/8/layout/process2"/>
    <dgm:cxn modelId="{D595CFF6-6190-402A-BF9A-2F1BA970A49D}" type="presParOf" srcId="{CEA16362-7697-4EB4-9F02-02D4738137E5}" destId="{CDCE6EBD-4AC5-4768-A32F-B8D0F58DD73F}" srcOrd="0" destOrd="0" presId="urn:microsoft.com/office/officeart/2005/8/layout/process2"/>
    <dgm:cxn modelId="{8FC4FB8C-F3D2-4A60-82D5-22B56A4E781E}"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91174A8D-F117-4AD1-B5EE-C0A8D906FA84}" type="presOf" srcId="{DA85FDD7-1675-4060-91F4-EEDC0633CA13}" destId="{00BB0915-5BC5-4668-8C3B-7C3EA063C131}" srcOrd="0" destOrd="0" presId="urn:microsoft.com/office/officeart/2005/8/layout/process2"/>
    <dgm:cxn modelId="{A49BEC04-AD4B-4086-B6C9-DABC2A58A8AC}" type="presOf" srcId="{8CA6D038-F626-45FF-907C-7A5FA1543460}" destId="{CDCE6EBD-4AC5-4768-A32F-B8D0F58DD73F}"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B2C032D4-E562-4FA0-93FD-268D88FA3CE5}" type="presOf" srcId="{AE65DDA0-BF4F-4EC6-BCE5-42973B7842F1}" destId="{B4A4EAB2-E049-428C-BBE3-0738A86E1D74}" srcOrd="1" destOrd="0" presId="urn:microsoft.com/office/officeart/2005/8/layout/process2"/>
    <dgm:cxn modelId="{354B9B96-F4DA-4308-BCAF-6381DBAF97CC}" type="presOf" srcId="{B7CC71BF-CE40-4FBF-9840-6F2443631A57}" destId="{22FF4250-D6CE-484B-BE13-C5F980C55417}"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9C5E3817-BAA5-463C-B991-5919F4E125D4}" type="presOf" srcId="{16432E35-BCDE-4EC0-9053-74150D8746BD}" destId="{B31EEDEE-8108-406E-A800-18B5A64916B7}" srcOrd="0" destOrd="0" presId="urn:microsoft.com/office/officeart/2005/8/layout/process2"/>
    <dgm:cxn modelId="{46428B01-99DF-49D8-A3D0-F75AFF55A46D}" type="presOf" srcId="{AE65DDA0-BF4F-4EC6-BCE5-42973B7842F1}" destId="{65F41CA7-6A10-4773-B602-485F2AA41B71}" srcOrd="0" destOrd="0" presId="urn:microsoft.com/office/officeart/2005/8/layout/process2"/>
    <dgm:cxn modelId="{9FD51392-BEF2-4D83-B352-7C2BFEC944B0}" type="presOf" srcId="{8CA6D038-F626-45FF-907C-7A5FA1543460}" destId="{CEA16362-7697-4EB4-9F02-02D4738137E5}" srcOrd="0" destOrd="0" presId="urn:microsoft.com/office/officeart/2005/8/layout/process2"/>
    <dgm:cxn modelId="{AC757208-4A58-4DB0-B3C9-03497C13E30F}" type="presOf" srcId="{4A7BBF2C-D65D-41B1-A12F-A47040ADF15A}" destId="{91BF235F-9946-4448-9974-618C6AAC2533}" srcOrd="0" destOrd="0" presId="urn:microsoft.com/office/officeart/2005/8/layout/process2"/>
    <dgm:cxn modelId="{1340CF18-24DF-430F-B2A4-F29EBD1B656D}" type="presParOf" srcId="{B31EEDEE-8108-406E-A800-18B5A64916B7}" destId="{00BB0915-5BC5-4668-8C3B-7C3EA063C131}" srcOrd="0" destOrd="0" presId="urn:microsoft.com/office/officeart/2005/8/layout/process2"/>
    <dgm:cxn modelId="{EE4BD079-1629-4097-A87B-CBD803A65476}" type="presParOf" srcId="{B31EEDEE-8108-406E-A800-18B5A64916B7}" destId="{65F41CA7-6A10-4773-B602-485F2AA41B71}" srcOrd="1" destOrd="0" presId="urn:microsoft.com/office/officeart/2005/8/layout/process2"/>
    <dgm:cxn modelId="{584C45F2-FFEF-49B5-A88F-C6122276846F}" type="presParOf" srcId="{65F41CA7-6A10-4773-B602-485F2AA41B71}" destId="{B4A4EAB2-E049-428C-BBE3-0738A86E1D74}" srcOrd="0" destOrd="0" presId="urn:microsoft.com/office/officeart/2005/8/layout/process2"/>
    <dgm:cxn modelId="{BE609218-B3E8-4788-8FCA-9896679842DB}" type="presParOf" srcId="{B31EEDEE-8108-406E-A800-18B5A64916B7}" destId="{22FF4250-D6CE-484B-BE13-C5F980C55417}" srcOrd="2" destOrd="0" presId="urn:microsoft.com/office/officeart/2005/8/layout/process2"/>
    <dgm:cxn modelId="{59082ADF-83FE-4226-A714-3D773F9B405E}" type="presParOf" srcId="{B31EEDEE-8108-406E-A800-18B5A64916B7}" destId="{CEA16362-7697-4EB4-9F02-02D4738137E5}" srcOrd="3" destOrd="0" presId="urn:microsoft.com/office/officeart/2005/8/layout/process2"/>
    <dgm:cxn modelId="{5BF49A20-A429-4233-95F9-19F5E42BCB67}" type="presParOf" srcId="{CEA16362-7697-4EB4-9F02-02D4738137E5}" destId="{CDCE6EBD-4AC5-4768-A32F-B8D0F58DD73F}" srcOrd="0" destOrd="0" presId="urn:microsoft.com/office/officeart/2005/8/layout/process2"/>
    <dgm:cxn modelId="{841A330E-DABA-4B7E-80AE-B4223E7477C7}"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8447B10A-B18E-42A2-81FB-7EA2D0AD0309}" type="presOf" srcId="{AE65DDA0-BF4F-4EC6-BCE5-42973B7842F1}" destId="{65F41CA7-6A10-4773-B602-485F2AA41B7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CE9C7D5C-65AA-4287-AB36-5BE50BCBB5C4}" type="presOf" srcId="{B7CC71BF-CE40-4FBF-9840-6F2443631A57}" destId="{22FF4250-D6CE-484B-BE13-C5F980C55417}"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0CCECFBA-553D-44D6-8C64-F335C580524F}" type="presOf" srcId="{16432E35-BCDE-4EC0-9053-74150D8746BD}" destId="{B31EEDEE-8108-406E-A800-18B5A64916B7}" srcOrd="0" destOrd="0" presId="urn:microsoft.com/office/officeart/2005/8/layout/process2"/>
    <dgm:cxn modelId="{9987072A-22F1-4665-AC4E-F5C2BA083026}" type="presOf" srcId="{8CA6D038-F626-45FF-907C-7A5FA1543460}" destId="{CDCE6EBD-4AC5-4768-A32F-B8D0F58DD73F}" srcOrd="1" destOrd="0" presId="urn:microsoft.com/office/officeart/2005/8/layout/process2"/>
    <dgm:cxn modelId="{51E8F74B-2625-409A-B1A3-C611F986A799}" type="presOf" srcId="{4A7BBF2C-D65D-41B1-A12F-A47040ADF15A}" destId="{91BF235F-9946-4448-9974-618C6AAC2533}" srcOrd="0" destOrd="0" presId="urn:microsoft.com/office/officeart/2005/8/layout/process2"/>
    <dgm:cxn modelId="{ABAB2412-76D2-4A04-93EC-6822FE2332F9}" type="presOf" srcId="{DA85FDD7-1675-4060-91F4-EEDC0633CA13}" destId="{00BB0915-5BC5-4668-8C3B-7C3EA063C131}" srcOrd="0" destOrd="0" presId="urn:microsoft.com/office/officeart/2005/8/layout/process2"/>
    <dgm:cxn modelId="{151C7C7E-7071-406D-85EC-19451A9D32E0}" type="presOf" srcId="{8CA6D038-F626-45FF-907C-7A5FA1543460}" destId="{CEA16362-7697-4EB4-9F02-02D4738137E5}" srcOrd="0" destOrd="0" presId="urn:microsoft.com/office/officeart/2005/8/layout/process2"/>
    <dgm:cxn modelId="{32D94765-802F-404C-A527-E5FF6DFDE585}" type="presOf" srcId="{AE65DDA0-BF4F-4EC6-BCE5-42973B7842F1}" destId="{B4A4EAB2-E049-428C-BBE3-0738A86E1D74}" srcOrd="1" destOrd="0" presId="urn:microsoft.com/office/officeart/2005/8/layout/process2"/>
    <dgm:cxn modelId="{A922FCB4-9A57-49F9-BD1A-47D036D4381A}" type="presParOf" srcId="{B31EEDEE-8108-406E-A800-18B5A64916B7}" destId="{00BB0915-5BC5-4668-8C3B-7C3EA063C131}" srcOrd="0" destOrd="0" presId="urn:microsoft.com/office/officeart/2005/8/layout/process2"/>
    <dgm:cxn modelId="{82F1D4EC-B194-4EFF-AF0C-528C6C4D53B2}" type="presParOf" srcId="{B31EEDEE-8108-406E-A800-18B5A64916B7}" destId="{65F41CA7-6A10-4773-B602-485F2AA41B71}" srcOrd="1" destOrd="0" presId="urn:microsoft.com/office/officeart/2005/8/layout/process2"/>
    <dgm:cxn modelId="{D8C90EF8-82B4-464A-AB1A-5FD43EF732DD}" type="presParOf" srcId="{65F41CA7-6A10-4773-B602-485F2AA41B71}" destId="{B4A4EAB2-E049-428C-BBE3-0738A86E1D74}" srcOrd="0" destOrd="0" presId="urn:microsoft.com/office/officeart/2005/8/layout/process2"/>
    <dgm:cxn modelId="{2AADE847-4D06-422B-B346-389D6704A255}" type="presParOf" srcId="{B31EEDEE-8108-406E-A800-18B5A64916B7}" destId="{22FF4250-D6CE-484B-BE13-C5F980C55417}" srcOrd="2" destOrd="0" presId="urn:microsoft.com/office/officeart/2005/8/layout/process2"/>
    <dgm:cxn modelId="{FBB52423-0F70-4F1E-A5E4-A655067F3895}" type="presParOf" srcId="{B31EEDEE-8108-406E-A800-18B5A64916B7}" destId="{CEA16362-7697-4EB4-9F02-02D4738137E5}" srcOrd="3" destOrd="0" presId="urn:microsoft.com/office/officeart/2005/8/layout/process2"/>
    <dgm:cxn modelId="{AB28D39E-EBD3-498D-9E1D-991F4AB07108}" type="presParOf" srcId="{CEA16362-7697-4EB4-9F02-02D4738137E5}" destId="{CDCE6EBD-4AC5-4768-A32F-B8D0F58DD73F}" srcOrd="0" destOrd="0" presId="urn:microsoft.com/office/officeart/2005/8/layout/process2"/>
    <dgm:cxn modelId="{C6B2AA12-1BAF-4F3B-9676-04E7878E9D2A}"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ED3542-32C9-41A8-880D-C26CE774686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50941B89-0072-400B-8D16-31FDA0D492B5}">
      <dgm:prSet phldrT="[Text]" custT="1"/>
      <dgm:spPr/>
      <dgm:t>
        <a:bodyPr/>
        <a:lstStyle/>
        <a:p>
          <a:pPr rtl="1"/>
          <a:r>
            <a:rPr lang="fa-IR" sz="3200" b="1" dirty="0" smtClean="0">
              <a:cs typeface="B Nazanin" panose="00000400000000000000" pitchFamily="2" charset="-78"/>
            </a:rPr>
            <a:t>1</a:t>
          </a:r>
          <a:endParaRPr lang="en-US" sz="3200" b="1" dirty="0">
            <a:cs typeface="B Nazanin" panose="00000400000000000000" pitchFamily="2" charset="-78"/>
          </a:endParaRPr>
        </a:p>
      </dgm:t>
    </dgm:pt>
    <dgm:pt modelId="{657B5C90-C6F6-4277-85D1-E9A512F0037B}" type="parTrans" cxnId="{4F9C5B96-34BF-4D7F-B3D7-9878C603DBB9}">
      <dgm:prSet/>
      <dgm:spPr/>
      <dgm:t>
        <a:bodyPr/>
        <a:lstStyle/>
        <a:p>
          <a:pPr rtl="1"/>
          <a:endParaRPr lang="en-US" sz="2000">
            <a:cs typeface="B Nazanin" panose="00000400000000000000" pitchFamily="2" charset="-78"/>
          </a:endParaRPr>
        </a:p>
      </dgm:t>
    </dgm:pt>
    <dgm:pt modelId="{5E476C63-47FD-4C96-9BE4-B2A328A8D65D}" type="sibTrans" cxnId="{4F9C5B96-34BF-4D7F-B3D7-9878C603DBB9}">
      <dgm:prSet/>
      <dgm:spPr/>
      <dgm:t>
        <a:bodyPr/>
        <a:lstStyle/>
        <a:p>
          <a:pPr rtl="1"/>
          <a:endParaRPr lang="en-US" sz="2000">
            <a:cs typeface="B Nazanin" panose="00000400000000000000" pitchFamily="2" charset="-78"/>
          </a:endParaRPr>
        </a:p>
      </dgm:t>
    </dgm:pt>
    <dgm:pt modelId="{DBC1D612-81BB-4162-A78B-73A99A138E74}">
      <dgm:prSet phldrT="[Text]" custT="1"/>
      <dgm:spPr/>
      <dgm:t>
        <a:bodyPr/>
        <a:lstStyle/>
        <a:p>
          <a:pPr rtl="1"/>
          <a:r>
            <a:rPr lang="fa-IR" sz="2000" dirty="0" smtClean="0">
              <a:cs typeface="B Nazanin" panose="00000400000000000000" pitchFamily="2" charset="-78"/>
            </a:rPr>
            <a:t>هر چه اعتقاد به قرآن و راهگشايي آن در زندگی در فرد بيشتر باشد، خود را  بيشتر نيازمند آن ديده، انگيزه بيشتری برای انس با آن در او به وجود می آيد.</a:t>
          </a:r>
          <a:endParaRPr lang="en-US" sz="2000" dirty="0">
            <a:cs typeface="B Nazanin" panose="00000400000000000000" pitchFamily="2" charset="-78"/>
          </a:endParaRPr>
        </a:p>
      </dgm:t>
    </dgm:pt>
    <dgm:pt modelId="{76B3D99E-5EAA-471F-86BF-61B71069C092}" type="parTrans" cxnId="{4E474F19-C449-4CEB-9F2C-5B61B42C9E55}">
      <dgm:prSet/>
      <dgm:spPr/>
      <dgm:t>
        <a:bodyPr/>
        <a:lstStyle/>
        <a:p>
          <a:pPr rtl="1"/>
          <a:endParaRPr lang="en-US" sz="2000">
            <a:cs typeface="B Nazanin" panose="00000400000000000000" pitchFamily="2" charset="-78"/>
          </a:endParaRPr>
        </a:p>
      </dgm:t>
    </dgm:pt>
    <dgm:pt modelId="{2CD7FB85-C442-4C7D-AF88-68E7A6E60CA0}" type="sibTrans" cxnId="{4E474F19-C449-4CEB-9F2C-5B61B42C9E55}">
      <dgm:prSet/>
      <dgm:spPr/>
      <dgm:t>
        <a:bodyPr/>
        <a:lstStyle/>
        <a:p>
          <a:pPr rtl="1"/>
          <a:endParaRPr lang="en-US" sz="2000">
            <a:cs typeface="B Nazanin" panose="00000400000000000000" pitchFamily="2" charset="-78"/>
          </a:endParaRPr>
        </a:p>
      </dgm:t>
    </dgm:pt>
    <dgm:pt modelId="{1380C29C-15E6-4F69-9419-5A9AFEC03510}">
      <dgm:prSet phldrT="[Text]" custT="1"/>
      <dgm:spPr/>
      <dgm:t>
        <a:bodyPr/>
        <a:lstStyle/>
        <a:p>
          <a:pPr rtl="1"/>
          <a:r>
            <a:rPr lang="fa-IR" sz="3200" b="1" dirty="0" smtClean="0">
              <a:cs typeface="B Nazanin" panose="00000400000000000000" pitchFamily="2" charset="-78"/>
            </a:rPr>
            <a:t>2</a:t>
          </a:r>
          <a:endParaRPr lang="en-US" sz="3200" b="1" dirty="0">
            <a:cs typeface="B Nazanin" panose="00000400000000000000" pitchFamily="2" charset="-78"/>
          </a:endParaRPr>
        </a:p>
      </dgm:t>
    </dgm:pt>
    <dgm:pt modelId="{C04AD905-31B8-4CA0-9AB4-ED5C6032EC44}" type="parTrans" cxnId="{E3A0C51E-62D1-4E16-9A73-1CCBF7799503}">
      <dgm:prSet/>
      <dgm:spPr/>
      <dgm:t>
        <a:bodyPr/>
        <a:lstStyle/>
        <a:p>
          <a:pPr rtl="1"/>
          <a:endParaRPr lang="en-US" sz="2000">
            <a:cs typeface="B Nazanin" panose="00000400000000000000" pitchFamily="2" charset="-78"/>
          </a:endParaRPr>
        </a:p>
      </dgm:t>
    </dgm:pt>
    <dgm:pt modelId="{553BCA18-764E-4A26-9DB8-7D078DEAA5DB}" type="sibTrans" cxnId="{E3A0C51E-62D1-4E16-9A73-1CCBF7799503}">
      <dgm:prSet/>
      <dgm:spPr/>
      <dgm:t>
        <a:bodyPr/>
        <a:lstStyle/>
        <a:p>
          <a:pPr rtl="1"/>
          <a:endParaRPr lang="en-US" sz="2000">
            <a:cs typeface="B Nazanin" panose="00000400000000000000" pitchFamily="2" charset="-78"/>
          </a:endParaRPr>
        </a:p>
      </dgm:t>
    </dgm:pt>
    <dgm:pt modelId="{31BF99DD-29F3-4A3A-A7F9-AD22443D8737}">
      <dgm:prSet phldrT="[Text]" custT="1"/>
      <dgm:spPr/>
      <dgm:t>
        <a:bodyPr/>
        <a:lstStyle/>
        <a:p>
          <a:pPr rtl="1"/>
          <a:r>
            <a:rPr lang="fa-IR" sz="2000" dirty="0" smtClean="0">
              <a:cs typeface="B Nazanin" panose="00000400000000000000" pitchFamily="2" charset="-78"/>
            </a:rPr>
            <a:t>هر کس دارای طهارت و تقوای بيشتر باشد استفاده او از قرآن بيشتر است. طهارت به معنای دوری از پلیدیها در باور و عمل است و ملاک پلیدی را عقل و شرع مشخص می نماید.</a:t>
          </a:r>
          <a:endParaRPr lang="en-US" sz="2000" dirty="0">
            <a:cs typeface="B Nazanin" panose="00000400000000000000" pitchFamily="2" charset="-78"/>
          </a:endParaRPr>
        </a:p>
      </dgm:t>
    </dgm:pt>
    <dgm:pt modelId="{6FEAD139-C4C3-4D44-83FE-B6408FF7FB1F}" type="parTrans" cxnId="{F377FB80-D4C3-4303-8BD3-95D77D2183FD}">
      <dgm:prSet/>
      <dgm:spPr/>
      <dgm:t>
        <a:bodyPr/>
        <a:lstStyle/>
        <a:p>
          <a:pPr rtl="1"/>
          <a:endParaRPr lang="en-US" sz="2000">
            <a:cs typeface="B Nazanin" panose="00000400000000000000" pitchFamily="2" charset="-78"/>
          </a:endParaRPr>
        </a:p>
      </dgm:t>
    </dgm:pt>
    <dgm:pt modelId="{ECF3D55C-2E1B-4885-BB41-A246E7D4D5D5}" type="sibTrans" cxnId="{F377FB80-D4C3-4303-8BD3-95D77D2183FD}">
      <dgm:prSet/>
      <dgm:spPr/>
      <dgm:t>
        <a:bodyPr/>
        <a:lstStyle/>
        <a:p>
          <a:pPr rtl="1"/>
          <a:endParaRPr lang="en-US" sz="2000">
            <a:cs typeface="B Nazanin" panose="00000400000000000000" pitchFamily="2" charset="-78"/>
          </a:endParaRPr>
        </a:p>
      </dgm:t>
    </dgm:pt>
    <dgm:pt modelId="{508125D9-AAB8-4E27-BFC3-373FF7A1FC36}">
      <dgm:prSet phldrT="[Text]" custT="1"/>
      <dgm:spPr/>
      <dgm:t>
        <a:bodyPr/>
        <a:lstStyle/>
        <a:p>
          <a:pPr rtl="1"/>
          <a:r>
            <a:rPr lang="fa-IR" sz="3200" b="1" dirty="0" smtClean="0">
              <a:cs typeface="B Nazanin" panose="00000400000000000000" pitchFamily="2" charset="-78"/>
            </a:rPr>
            <a:t>3</a:t>
          </a:r>
          <a:endParaRPr lang="en-US" sz="3200" b="1" dirty="0">
            <a:cs typeface="B Nazanin" panose="00000400000000000000" pitchFamily="2" charset="-78"/>
          </a:endParaRPr>
        </a:p>
      </dgm:t>
    </dgm:pt>
    <dgm:pt modelId="{471531C2-07B8-45A3-8DC4-FB8F952BE20F}" type="parTrans" cxnId="{50A0FD71-9932-4422-B42E-3654ADE6BB1E}">
      <dgm:prSet/>
      <dgm:spPr/>
      <dgm:t>
        <a:bodyPr/>
        <a:lstStyle/>
        <a:p>
          <a:pPr rtl="1"/>
          <a:endParaRPr lang="en-US" sz="2000">
            <a:cs typeface="B Nazanin" panose="00000400000000000000" pitchFamily="2" charset="-78"/>
          </a:endParaRPr>
        </a:p>
      </dgm:t>
    </dgm:pt>
    <dgm:pt modelId="{CD967D8D-C7CC-45F8-9322-D0A0056B4840}" type="sibTrans" cxnId="{50A0FD71-9932-4422-B42E-3654ADE6BB1E}">
      <dgm:prSet/>
      <dgm:spPr/>
      <dgm:t>
        <a:bodyPr/>
        <a:lstStyle/>
        <a:p>
          <a:pPr rtl="1"/>
          <a:endParaRPr lang="en-US" sz="2000">
            <a:cs typeface="B Nazanin" panose="00000400000000000000" pitchFamily="2" charset="-78"/>
          </a:endParaRPr>
        </a:p>
      </dgm:t>
    </dgm:pt>
    <dgm:pt modelId="{C8D160AC-9315-406D-AFEB-474F5F5AC9BC}">
      <dgm:prSet phldrT="[Text]" custT="1"/>
      <dgm:spPr/>
      <dgm:t>
        <a:bodyPr/>
        <a:lstStyle/>
        <a:p>
          <a:pPr rtl="1"/>
          <a:r>
            <a:rPr lang="fa-IR" sz="2000" dirty="0" smtClean="0">
              <a:cs typeface="B Nazanin" panose="00000400000000000000" pitchFamily="2" charset="-78"/>
            </a:rPr>
            <a:t>هر کس دارای قدرت تفکر، تامل و تمرکز بيشتر باشد امکان بهره‌مندی بيشتر از آيات نورانی قرآن را خواهد داشت.</a:t>
          </a:r>
          <a:endParaRPr lang="en-US" sz="2000" dirty="0">
            <a:cs typeface="B Nazanin" panose="00000400000000000000" pitchFamily="2" charset="-78"/>
          </a:endParaRPr>
        </a:p>
      </dgm:t>
    </dgm:pt>
    <dgm:pt modelId="{F7207E3E-3BB3-4E1C-958C-EEFC123A0975}" type="parTrans" cxnId="{5CE7323E-1B8F-44FF-891D-D70DC6C649AC}">
      <dgm:prSet/>
      <dgm:spPr/>
      <dgm:t>
        <a:bodyPr/>
        <a:lstStyle/>
        <a:p>
          <a:pPr rtl="1"/>
          <a:endParaRPr lang="en-US" sz="2000">
            <a:cs typeface="B Nazanin" panose="00000400000000000000" pitchFamily="2" charset="-78"/>
          </a:endParaRPr>
        </a:p>
      </dgm:t>
    </dgm:pt>
    <dgm:pt modelId="{3945CFDF-AA77-4F68-87EB-CF9D5119DC4D}" type="sibTrans" cxnId="{5CE7323E-1B8F-44FF-891D-D70DC6C649AC}">
      <dgm:prSet/>
      <dgm:spPr/>
      <dgm:t>
        <a:bodyPr/>
        <a:lstStyle/>
        <a:p>
          <a:pPr rtl="1"/>
          <a:endParaRPr lang="en-US" sz="2000">
            <a:cs typeface="B Nazanin" panose="00000400000000000000" pitchFamily="2" charset="-78"/>
          </a:endParaRPr>
        </a:p>
      </dgm:t>
    </dgm:pt>
    <dgm:pt modelId="{EF72006B-798F-4694-89B6-E0F1D003B755}">
      <dgm:prSet phldrT="[Text]" custT="1"/>
      <dgm:spPr/>
      <dgm:t>
        <a:bodyPr/>
        <a:lstStyle/>
        <a:p>
          <a:pPr rtl="1"/>
          <a:r>
            <a:rPr lang="fa-IR" sz="2000" dirty="0" smtClean="0">
              <a:cs typeface="B Nazanin" panose="00000400000000000000" pitchFamily="2" charset="-78"/>
            </a:rPr>
            <a:t>آشنايي با زبان قرآن در حد شناخت قالبها در فهم آيات نورانی قرآن لازم است.</a:t>
          </a:r>
          <a:endParaRPr lang="en-US" sz="2000" dirty="0">
            <a:cs typeface="B Nazanin" panose="00000400000000000000" pitchFamily="2" charset="-78"/>
          </a:endParaRPr>
        </a:p>
      </dgm:t>
    </dgm:pt>
    <dgm:pt modelId="{7936AA93-2F4A-4F05-9C55-DCA877EA276D}" type="parTrans" cxnId="{F73104C8-E579-4F52-87EC-A4FCD9CD836B}">
      <dgm:prSet/>
      <dgm:spPr/>
      <dgm:t>
        <a:bodyPr/>
        <a:lstStyle/>
        <a:p>
          <a:endParaRPr lang="en-US" sz="2000">
            <a:cs typeface="B Nazanin" panose="00000400000000000000" pitchFamily="2" charset="-78"/>
          </a:endParaRPr>
        </a:p>
      </dgm:t>
    </dgm:pt>
    <dgm:pt modelId="{835E562A-0AF0-4B20-B889-5B452650184D}" type="sibTrans" cxnId="{F73104C8-E579-4F52-87EC-A4FCD9CD836B}">
      <dgm:prSet/>
      <dgm:spPr/>
      <dgm:t>
        <a:bodyPr/>
        <a:lstStyle/>
        <a:p>
          <a:endParaRPr lang="en-US" sz="2000">
            <a:cs typeface="B Nazanin" panose="00000400000000000000" pitchFamily="2" charset="-78"/>
          </a:endParaRPr>
        </a:p>
      </dgm:t>
    </dgm:pt>
    <dgm:pt modelId="{C090A41F-8ED3-4585-A2DA-684CE6EF1783}">
      <dgm:prSet phldrT="[Text]" custT="1"/>
      <dgm:spPr/>
      <dgm:t>
        <a:bodyPr/>
        <a:lstStyle/>
        <a:p>
          <a:pPr rtl="1"/>
          <a:r>
            <a:rPr lang="fa-IR" sz="3200" b="1" dirty="0" smtClean="0">
              <a:cs typeface="B Nazanin" panose="00000400000000000000" pitchFamily="2" charset="-78"/>
            </a:rPr>
            <a:t>4</a:t>
          </a:r>
          <a:endParaRPr lang="en-US" sz="3200" b="1" dirty="0">
            <a:cs typeface="B Nazanin" panose="00000400000000000000" pitchFamily="2" charset="-78"/>
          </a:endParaRPr>
        </a:p>
      </dgm:t>
    </dgm:pt>
    <dgm:pt modelId="{43595896-0586-4BBD-BC99-3386147E41F1}" type="parTrans" cxnId="{45B49D08-5B25-4693-B764-D91691797A66}">
      <dgm:prSet/>
      <dgm:spPr/>
      <dgm:t>
        <a:bodyPr/>
        <a:lstStyle/>
        <a:p>
          <a:endParaRPr lang="en-US" sz="2000">
            <a:cs typeface="B Nazanin" panose="00000400000000000000" pitchFamily="2" charset="-78"/>
          </a:endParaRPr>
        </a:p>
      </dgm:t>
    </dgm:pt>
    <dgm:pt modelId="{9B6EA69B-48BC-4170-9165-E010ADF04314}" type="sibTrans" cxnId="{45B49D08-5B25-4693-B764-D91691797A66}">
      <dgm:prSet/>
      <dgm:spPr/>
      <dgm:t>
        <a:bodyPr/>
        <a:lstStyle/>
        <a:p>
          <a:endParaRPr lang="en-US" sz="2000">
            <a:cs typeface="B Nazanin" panose="00000400000000000000" pitchFamily="2" charset="-78"/>
          </a:endParaRPr>
        </a:p>
      </dgm:t>
    </dgm:pt>
    <dgm:pt modelId="{F104C8FC-EC41-4B0A-A991-B61AE3E65471}">
      <dgm:prSet phldrT="[Text]" custT="1"/>
      <dgm:spPr/>
      <dgm:t>
        <a:bodyPr/>
        <a:lstStyle/>
        <a:p>
          <a:pPr rtl="1"/>
          <a:r>
            <a:rPr lang="fa-IR" sz="2000" dirty="0" smtClean="0">
              <a:cs typeface="B Nazanin" panose="00000400000000000000" pitchFamily="2" charset="-78"/>
            </a:rPr>
            <a:t>قرآن، نسخه هستی منطبق بر انسان کامل و نوشته بر سينه هر انسانی است.</a:t>
          </a:r>
          <a:endParaRPr lang="en-US" sz="2000" dirty="0">
            <a:cs typeface="B Nazanin" panose="00000400000000000000" pitchFamily="2" charset="-78"/>
          </a:endParaRPr>
        </a:p>
      </dgm:t>
    </dgm:pt>
    <dgm:pt modelId="{54F7245C-2E3B-4762-B259-6C6E26121C38}" type="parTrans" cxnId="{5D79775C-FAE1-482C-A833-AB0298C87215}">
      <dgm:prSet/>
      <dgm:spPr/>
      <dgm:t>
        <a:bodyPr/>
        <a:lstStyle/>
        <a:p>
          <a:endParaRPr lang="en-US" sz="2000">
            <a:cs typeface="B Nazanin" panose="00000400000000000000" pitchFamily="2" charset="-78"/>
          </a:endParaRPr>
        </a:p>
      </dgm:t>
    </dgm:pt>
    <dgm:pt modelId="{A9788168-C84A-4367-8979-71C4392EBAD1}" type="sibTrans" cxnId="{5D79775C-FAE1-482C-A833-AB0298C87215}">
      <dgm:prSet/>
      <dgm:spPr/>
      <dgm:t>
        <a:bodyPr/>
        <a:lstStyle/>
        <a:p>
          <a:endParaRPr lang="en-US" sz="2000">
            <a:cs typeface="B Nazanin" panose="00000400000000000000" pitchFamily="2" charset="-78"/>
          </a:endParaRPr>
        </a:p>
      </dgm:t>
    </dgm:pt>
    <dgm:pt modelId="{D2E3EAB4-2426-40E9-BF11-3F6A938B154C}">
      <dgm:prSet phldrT="[Text]" custT="1"/>
      <dgm:spPr/>
      <dgm:t>
        <a:bodyPr/>
        <a:lstStyle/>
        <a:p>
          <a:pPr rtl="1"/>
          <a:r>
            <a:rPr lang="fa-IR" sz="3200" b="1" dirty="0" smtClean="0">
              <a:cs typeface="B Nazanin" panose="00000400000000000000" pitchFamily="2" charset="-78"/>
            </a:rPr>
            <a:t>5</a:t>
          </a:r>
          <a:endParaRPr lang="en-US" sz="3200" b="1" dirty="0">
            <a:cs typeface="B Nazanin" panose="00000400000000000000" pitchFamily="2" charset="-78"/>
          </a:endParaRPr>
        </a:p>
      </dgm:t>
    </dgm:pt>
    <dgm:pt modelId="{39E04910-54CD-4D2F-8EF5-25B0300387DE}" type="parTrans" cxnId="{F0A68CE5-FDE6-4FBC-9243-15E308D2467A}">
      <dgm:prSet/>
      <dgm:spPr/>
      <dgm:t>
        <a:bodyPr/>
        <a:lstStyle/>
        <a:p>
          <a:endParaRPr lang="en-US" sz="2000">
            <a:cs typeface="B Nazanin" panose="00000400000000000000" pitchFamily="2" charset="-78"/>
          </a:endParaRPr>
        </a:p>
      </dgm:t>
    </dgm:pt>
    <dgm:pt modelId="{3EE9B838-3E2E-4903-A4E0-FC814E570C98}" type="sibTrans" cxnId="{F0A68CE5-FDE6-4FBC-9243-15E308D2467A}">
      <dgm:prSet/>
      <dgm:spPr/>
      <dgm:t>
        <a:bodyPr/>
        <a:lstStyle/>
        <a:p>
          <a:endParaRPr lang="en-US" sz="2000">
            <a:cs typeface="B Nazanin" panose="00000400000000000000" pitchFamily="2" charset="-78"/>
          </a:endParaRPr>
        </a:p>
      </dgm:t>
    </dgm:pt>
    <dgm:pt modelId="{11067932-9E65-49DF-B477-FA18421C4A93}" type="pres">
      <dgm:prSet presAssocID="{53ED3542-32C9-41A8-880D-C26CE7746869}" presName="Name0" presStyleCnt="0">
        <dgm:presLayoutVars>
          <dgm:dir val="rev"/>
          <dgm:animLvl val="lvl"/>
          <dgm:resizeHandles val="exact"/>
        </dgm:presLayoutVars>
      </dgm:prSet>
      <dgm:spPr/>
      <dgm:t>
        <a:bodyPr/>
        <a:lstStyle/>
        <a:p>
          <a:endParaRPr lang="en-US"/>
        </a:p>
      </dgm:t>
    </dgm:pt>
    <dgm:pt modelId="{F1E1FEB7-A45F-417C-98DF-BABAFECC873A}" type="pres">
      <dgm:prSet presAssocID="{50941B89-0072-400B-8D16-31FDA0D492B5}" presName="linNode" presStyleCnt="0"/>
      <dgm:spPr/>
      <dgm:t>
        <a:bodyPr/>
        <a:lstStyle/>
        <a:p>
          <a:endParaRPr lang="en-US"/>
        </a:p>
      </dgm:t>
    </dgm:pt>
    <dgm:pt modelId="{5FE06C78-A705-4400-979F-C48FA22D2F84}" type="pres">
      <dgm:prSet presAssocID="{50941B89-0072-400B-8D16-31FDA0D492B5}" presName="parentText" presStyleLbl="node1" presStyleIdx="0" presStyleCnt="5" custScaleX="34082">
        <dgm:presLayoutVars>
          <dgm:chMax val="1"/>
          <dgm:bulletEnabled val="1"/>
        </dgm:presLayoutVars>
      </dgm:prSet>
      <dgm:spPr/>
      <dgm:t>
        <a:bodyPr/>
        <a:lstStyle/>
        <a:p>
          <a:endParaRPr lang="en-US"/>
        </a:p>
      </dgm:t>
    </dgm:pt>
    <dgm:pt modelId="{896B7E81-99F7-40AC-8BE1-9FD5F5AE9773}" type="pres">
      <dgm:prSet presAssocID="{50941B89-0072-400B-8D16-31FDA0D492B5}" presName="descendantText" presStyleLbl="alignAccFollowNode1" presStyleIdx="0" presStyleCnt="5" custScaleX="129637" custScaleY="109461">
        <dgm:presLayoutVars>
          <dgm:bulletEnabled val="1"/>
        </dgm:presLayoutVars>
      </dgm:prSet>
      <dgm:spPr/>
      <dgm:t>
        <a:bodyPr/>
        <a:lstStyle/>
        <a:p>
          <a:endParaRPr lang="en-US"/>
        </a:p>
      </dgm:t>
    </dgm:pt>
    <dgm:pt modelId="{92CB74A1-2259-441A-BF41-7C6300C8F550}" type="pres">
      <dgm:prSet presAssocID="{5E476C63-47FD-4C96-9BE4-B2A328A8D65D}" presName="sp" presStyleCnt="0"/>
      <dgm:spPr/>
      <dgm:t>
        <a:bodyPr/>
        <a:lstStyle/>
        <a:p>
          <a:endParaRPr lang="en-US"/>
        </a:p>
      </dgm:t>
    </dgm:pt>
    <dgm:pt modelId="{B201F30F-296E-411F-979F-AFDF296D5F77}" type="pres">
      <dgm:prSet presAssocID="{1380C29C-15E6-4F69-9419-5A9AFEC03510}" presName="linNode" presStyleCnt="0"/>
      <dgm:spPr/>
      <dgm:t>
        <a:bodyPr/>
        <a:lstStyle/>
        <a:p>
          <a:endParaRPr lang="en-US"/>
        </a:p>
      </dgm:t>
    </dgm:pt>
    <dgm:pt modelId="{D5277D12-6409-4DCA-B5CE-1DA372D57EDB}" type="pres">
      <dgm:prSet presAssocID="{1380C29C-15E6-4F69-9419-5A9AFEC03510}" presName="parentText" presStyleLbl="node1" presStyleIdx="1" presStyleCnt="5" custScaleX="34082">
        <dgm:presLayoutVars>
          <dgm:chMax val="1"/>
          <dgm:bulletEnabled val="1"/>
        </dgm:presLayoutVars>
      </dgm:prSet>
      <dgm:spPr/>
      <dgm:t>
        <a:bodyPr/>
        <a:lstStyle/>
        <a:p>
          <a:endParaRPr lang="en-US"/>
        </a:p>
      </dgm:t>
    </dgm:pt>
    <dgm:pt modelId="{D6BF6C05-1E46-41A2-AF42-A1FE3FD4D73B}" type="pres">
      <dgm:prSet presAssocID="{1380C29C-15E6-4F69-9419-5A9AFEC03510}" presName="descendantText" presStyleLbl="alignAccFollowNode1" presStyleIdx="1" presStyleCnt="5" custScaleX="129637" custScaleY="109461">
        <dgm:presLayoutVars>
          <dgm:bulletEnabled val="1"/>
        </dgm:presLayoutVars>
      </dgm:prSet>
      <dgm:spPr/>
      <dgm:t>
        <a:bodyPr/>
        <a:lstStyle/>
        <a:p>
          <a:endParaRPr lang="en-US"/>
        </a:p>
      </dgm:t>
    </dgm:pt>
    <dgm:pt modelId="{E95BA906-9564-421D-BEB7-AE56910692F8}" type="pres">
      <dgm:prSet presAssocID="{553BCA18-764E-4A26-9DB8-7D078DEAA5DB}" presName="sp" presStyleCnt="0"/>
      <dgm:spPr/>
      <dgm:t>
        <a:bodyPr/>
        <a:lstStyle/>
        <a:p>
          <a:endParaRPr lang="en-US"/>
        </a:p>
      </dgm:t>
    </dgm:pt>
    <dgm:pt modelId="{4CDEE452-CDD8-4AEC-9B5B-61D372E736BD}" type="pres">
      <dgm:prSet presAssocID="{508125D9-AAB8-4E27-BFC3-373FF7A1FC36}" presName="linNode" presStyleCnt="0"/>
      <dgm:spPr/>
      <dgm:t>
        <a:bodyPr/>
        <a:lstStyle/>
        <a:p>
          <a:endParaRPr lang="en-US"/>
        </a:p>
      </dgm:t>
    </dgm:pt>
    <dgm:pt modelId="{2CE26A9C-35BA-4D8D-B8E1-762C5069E1DA}" type="pres">
      <dgm:prSet presAssocID="{508125D9-AAB8-4E27-BFC3-373FF7A1FC36}" presName="parentText" presStyleLbl="node1" presStyleIdx="2" presStyleCnt="5" custScaleX="34082">
        <dgm:presLayoutVars>
          <dgm:chMax val="1"/>
          <dgm:bulletEnabled val="1"/>
        </dgm:presLayoutVars>
      </dgm:prSet>
      <dgm:spPr/>
      <dgm:t>
        <a:bodyPr/>
        <a:lstStyle/>
        <a:p>
          <a:endParaRPr lang="en-US"/>
        </a:p>
      </dgm:t>
    </dgm:pt>
    <dgm:pt modelId="{366F907C-8090-48E0-8D31-C3D9053DCA5E}" type="pres">
      <dgm:prSet presAssocID="{508125D9-AAB8-4E27-BFC3-373FF7A1FC36}" presName="descendantText" presStyleLbl="alignAccFollowNode1" presStyleIdx="2" presStyleCnt="5" custScaleX="129637" custScaleY="109461">
        <dgm:presLayoutVars>
          <dgm:bulletEnabled val="1"/>
        </dgm:presLayoutVars>
      </dgm:prSet>
      <dgm:spPr/>
      <dgm:t>
        <a:bodyPr/>
        <a:lstStyle/>
        <a:p>
          <a:endParaRPr lang="en-US"/>
        </a:p>
      </dgm:t>
    </dgm:pt>
    <dgm:pt modelId="{511F45C6-B5E6-4CE1-A091-77C82AE6D7CB}" type="pres">
      <dgm:prSet presAssocID="{CD967D8D-C7CC-45F8-9322-D0A0056B4840}" presName="sp" presStyleCnt="0"/>
      <dgm:spPr/>
      <dgm:t>
        <a:bodyPr/>
        <a:lstStyle/>
        <a:p>
          <a:endParaRPr lang="en-US"/>
        </a:p>
      </dgm:t>
    </dgm:pt>
    <dgm:pt modelId="{A01DFA72-2E24-48E1-A7E4-1681BF5348E7}" type="pres">
      <dgm:prSet presAssocID="{C090A41F-8ED3-4585-A2DA-684CE6EF1783}" presName="linNode" presStyleCnt="0"/>
      <dgm:spPr/>
      <dgm:t>
        <a:bodyPr/>
        <a:lstStyle/>
        <a:p>
          <a:endParaRPr lang="en-US"/>
        </a:p>
      </dgm:t>
    </dgm:pt>
    <dgm:pt modelId="{0ED74624-6222-4BBB-BE49-57CEE1258728}" type="pres">
      <dgm:prSet presAssocID="{C090A41F-8ED3-4585-A2DA-684CE6EF1783}" presName="parentText" presStyleLbl="node1" presStyleIdx="3" presStyleCnt="5" custScaleX="34082">
        <dgm:presLayoutVars>
          <dgm:chMax val="1"/>
          <dgm:bulletEnabled val="1"/>
        </dgm:presLayoutVars>
      </dgm:prSet>
      <dgm:spPr/>
      <dgm:t>
        <a:bodyPr/>
        <a:lstStyle/>
        <a:p>
          <a:endParaRPr lang="en-US"/>
        </a:p>
      </dgm:t>
    </dgm:pt>
    <dgm:pt modelId="{D5A69584-3794-4509-AF61-3C067C6E5184}" type="pres">
      <dgm:prSet presAssocID="{C090A41F-8ED3-4585-A2DA-684CE6EF1783}" presName="descendantText" presStyleLbl="alignAccFollowNode1" presStyleIdx="3" presStyleCnt="5" custScaleX="129637" custScaleY="109461">
        <dgm:presLayoutVars>
          <dgm:bulletEnabled val="1"/>
        </dgm:presLayoutVars>
      </dgm:prSet>
      <dgm:spPr/>
      <dgm:t>
        <a:bodyPr/>
        <a:lstStyle/>
        <a:p>
          <a:endParaRPr lang="en-US"/>
        </a:p>
      </dgm:t>
    </dgm:pt>
    <dgm:pt modelId="{85C07EE5-E8CD-4763-B89D-95A2EA13F3AD}" type="pres">
      <dgm:prSet presAssocID="{9B6EA69B-48BC-4170-9165-E010ADF04314}" presName="sp" presStyleCnt="0"/>
      <dgm:spPr/>
      <dgm:t>
        <a:bodyPr/>
        <a:lstStyle/>
        <a:p>
          <a:endParaRPr lang="en-US"/>
        </a:p>
      </dgm:t>
    </dgm:pt>
    <dgm:pt modelId="{4869AAE2-7BDB-4B3A-BEFC-05813DB0D4B5}" type="pres">
      <dgm:prSet presAssocID="{D2E3EAB4-2426-40E9-BF11-3F6A938B154C}" presName="linNode" presStyleCnt="0"/>
      <dgm:spPr/>
      <dgm:t>
        <a:bodyPr/>
        <a:lstStyle/>
        <a:p>
          <a:endParaRPr lang="en-US"/>
        </a:p>
      </dgm:t>
    </dgm:pt>
    <dgm:pt modelId="{4866B3A5-26E0-45F7-AFB6-0350E76F0EDC}" type="pres">
      <dgm:prSet presAssocID="{D2E3EAB4-2426-40E9-BF11-3F6A938B154C}" presName="parentText" presStyleLbl="node1" presStyleIdx="4" presStyleCnt="5" custScaleX="34082">
        <dgm:presLayoutVars>
          <dgm:chMax val="1"/>
          <dgm:bulletEnabled val="1"/>
        </dgm:presLayoutVars>
      </dgm:prSet>
      <dgm:spPr/>
      <dgm:t>
        <a:bodyPr/>
        <a:lstStyle/>
        <a:p>
          <a:endParaRPr lang="en-US"/>
        </a:p>
      </dgm:t>
    </dgm:pt>
    <dgm:pt modelId="{EB11352F-6ED1-4B74-8840-1054FAEB70D4}" type="pres">
      <dgm:prSet presAssocID="{D2E3EAB4-2426-40E9-BF11-3F6A938B154C}" presName="descendantText" presStyleLbl="alignAccFollowNode1" presStyleIdx="4" presStyleCnt="5" custScaleX="129637" custScaleY="109461">
        <dgm:presLayoutVars>
          <dgm:bulletEnabled val="1"/>
        </dgm:presLayoutVars>
      </dgm:prSet>
      <dgm:spPr/>
      <dgm:t>
        <a:bodyPr/>
        <a:lstStyle/>
        <a:p>
          <a:endParaRPr lang="en-US"/>
        </a:p>
      </dgm:t>
    </dgm:pt>
  </dgm:ptLst>
  <dgm:cxnLst>
    <dgm:cxn modelId="{7AE6C8C6-2312-44DA-9B14-ED0CFE70C40B}" type="presOf" srcId="{31BF99DD-29F3-4A3A-A7F9-AD22443D8737}" destId="{D6BF6C05-1E46-41A2-AF42-A1FE3FD4D73B}" srcOrd="0" destOrd="0" presId="urn:microsoft.com/office/officeart/2005/8/layout/vList5"/>
    <dgm:cxn modelId="{5CE7323E-1B8F-44FF-891D-D70DC6C649AC}" srcId="{508125D9-AAB8-4E27-BFC3-373FF7A1FC36}" destId="{C8D160AC-9315-406D-AFEB-474F5F5AC9BC}" srcOrd="0" destOrd="0" parTransId="{F7207E3E-3BB3-4E1C-958C-EEFC123A0975}" sibTransId="{3945CFDF-AA77-4F68-87EB-CF9D5119DC4D}"/>
    <dgm:cxn modelId="{45B49D08-5B25-4693-B764-D91691797A66}" srcId="{53ED3542-32C9-41A8-880D-C26CE7746869}" destId="{C090A41F-8ED3-4585-A2DA-684CE6EF1783}" srcOrd="3" destOrd="0" parTransId="{43595896-0586-4BBD-BC99-3386147E41F1}" sibTransId="{9B6EA69B-48BC-4170-9165-E010ADF04314}"/>
    <dgm:cxn modelId="{9FB390DC-8435-496F-9BDF-41332397854B}" type="presOf" srcId="{D2E3EAB4-2426-40E9-BF11-3F6A938B154C}" destId="{4866B3A5-26E0-45F7-AFB6-0350E76F0EDC}" srcOrd="0" destOrd="0" presId="urn:microsoft.com/office/officeart/2005/8/layout/vList5"/>
    <dgm:cxn modelId="{D8A2DB79-5847-4097-BCF0-AEC85EBAEBB6}" type="presOf" srcId="{508125D9-AAB8-4E27-BFC3-373FF7A1FC36}" destId="{2CE26A9C-35BA-4D8D-B8E1-762C5069E1DA}" srcOrd="0" destOrd="0" presId="urn:microsoft.com/office/officeart/2005/8/layout/vList5"/>
    <dgm:cxn modelId="{5D79775C-FAE1-482C-A833-AB0298C87215}" srcId="{C090A41F-8ED3-4585-A2DA-684CE6EF1783}" destId="{F104C8FC-EC41-4B0A-A991-B61AE3E65471}" srcOrd="0" destOrd="0" parTransId="{54F7245C-2E3B-4762-B259-6C6E26121C38}" sibTransId="{A9788168-C84A-4367-8979-71C4392EBAD1}"/>
    <dgm:cxn modelId="{CAB0E3FB-6820-430E-8A0D-55C5E98BBD21}" type="presOf" srcId="{C090A41F-8ED3-4585-A2DA-684CE6EF1783}" destId="{0ED74624-6222-4BBB-BE49-57CEE1258728}" srcOrd="0" destOrd="0" presId="urn:microsoft.com/office/officeart/2005/8/layout/vList5"/>
    <dgm:cxn modelId="{50A0FD71-9932-4422-B42E-3654ADE6BB1E}" srcId="{53ED3542-32C9-41A8-880D-C26CE7746869}" destId="{508125D9-AAB8-4E27-BFC3-373FF7A1FC36}" srcOrd="2" destOrd="0" parTransId="{471531C2-07B8-45A3-8DC4-FB8F952BE20F}" sibTransId="{CD967D8D-C7CC-45F8-9322-D0A0056B4840}"/>
    <dgm:cxn modelId="{39238FEE-2853-4CDC-A179-8DC0822CE7D0}" type="presOf" srcId="{50941B89-0072-400B-8D16-31FDA0D492B5}" destId="{5FE06C78-A705-4400-979F-C48FA22D2F84}" srcOrd="0" destOrd="0" presId="urn:microsoft.com/office/officeart/2005/8/layout/vList5"/>
    <dgm:cxn modelId="{D190D4BD-F07F-46BE-AE07-7269394F7570}" type="presOf" srcId="{C8D160AC-9315-406D-AFEB-474F5F5AC9BC}" destId="{366F907C-8090-48E0-8D31-C3D9053DCA5E}" srcOrd="0" destOrd="0" presId="urn:microsoft.com/office/officeart/2005/8/layout/vList5"/>
    <dgm:cxn modelId="{D6FA1FCF-9902-40F2-85CE-2E5FB4D9F6C9}" type="presOf" srcId="{EF72006B-798F-4694-89B6-E0F1D003B755}" destId="{EB11352F-6ED1-4B74-8840-1054FAEB70D4}" srcOrd="0" destOrd="0" presId="urn:microsoft.com/office/officeart/2005/8/layout/vList5"/>
    <dgm:cxn modelId="{F0A68CE5-FDE6-4FBC-9243-15E308D2467A}" srcId="{53ED3542-32C9-41A8-880D-C26CE7746869}" destId="{D2E3EAB4-2426-40E9-BF11-3F6A938B154C}" srcOrd="4" destOrd="0" parTransId="{39E04910-54CD-4D2F-8EF5-25B0300387DE}" sibTransId="{3EE9B838-3E2E-4903-A4E0-FC814E570C98}"/>
    <dgm:cxn modelId="{F73104C8-E579-4F52-87EC-A4FCD9CD836B}" srcId="{D2E3EAB4-2426-40E9-BF11-3F6A938B154C}" destId="{EF72006B-798F-4694-89B6-E0F1D003B755}" srcOrd="0" destOrd="0" parTransId="{7936AA93-2F4A-4F05-9C55-DCA877EA276D}" sibTransId="{835E562A-0AF0-4B20-B889-5B452650184D}"/>
    <dgm:cxn modelId="{4F9C5B96-34BF-4D7F-B3D7-9878C603DBB9}" srcId="{53ED3542-32C9-41A8-880D-C26CE7746869}" destId="{50941B89-0072-400B-8D16-31FDA0D492B5}" srcOrd="0" destOrd="0" parTransId="{657B5C90-C6F6-4277-85D1-E9A512F0037B}" sibTransId="{5E476C63-47FD-4C96-9BE4-B2A328A8D65D}"/>
    <dgm:cxn modelId="{E3A0C51E-62D1-4E16-9A73-1CCBF7799503}" srcId="{53ED3542-32C9-41A8-880D-C26CE7746869}" destId="{1380C29C-15E6-4F69-9419-5A9AFEC03510}" srcOrd="1" destOrd="0" parTransId="{C04AD905-31B8-4CA0-9AB4-ED5C6032EC44}" sibTransId="{553BCA18-764E-4A26-9DB8-7D078DEAA5DB}"/>
    <dgm:cxn modelId="{983E03CC-78C2-4363-92D1-70EA722EEFA0}" type="presOf" srcId="{DBC1D612-81BB-4162-A78B-73A99A138E74}" destId="{896B7E81-99F7-40AC-8BE1-9FD5F5AE9773}" srcOrd="0" destOrd="0" presId="urn:microsoft.com/office/officeart/2005/8/layout/vList5"/>
    <dgm:cxn modelId="{F377FB80-D4C3-4303-8BD3-95D77D2183FD}" srcId="{1380C29C-15E6-4F69-9419-5A9AFEC03510}" destId="{31BF99DD-29F3-4A3A-A7F9-AD22443D8737}" srcOrd="0" destOrd="0" parTransId="{6FEAD139-C4C3-4D44-83FE-B6408FF7FB1F}" sibTransId="{ECF3D55C-2E1B-4885-BB41-A246E7D4D5D5}"/>
    <dgm:cxn modelId="{230858B4-F3A2-473E-BED7-591264396E9C}" type="presOf" srcId="{53ED3542-32C9-41A8-880D-C26CE7746869}" destId="{11067932-9E65-49DF-B477-FA18421C4A93}" srcOrd="0" destOrd="0" presId="urn:microsoft.com/office/officeart/2005/8/layout/vList5"/>
    <dgm:cxn modelId="{12FFBEAA-ED34-4A59-AF3B-92F4845F1A6F}" type="presOf" srcId="{1380C29C-15E6-4F69-9419-5A9AFEC03510}" destId="{D5277D12-6409-4DCA-B5CE-1DA372D57EDB}" srcOrd="0" destOrd="0" presId="urn:microsoft.com/office/officeart/2005/8/layout/vList5"/>
    <dgm:cxn modelId="{4E474F19-C449-4CEB-9F2C-5B61B42C9E55}" srcId="{50941B89-0072-400B-8D16-31FDA0D492B5}" destId="{DBC1D612-81BB-4162-A78B-73A99A138E74}" srcOrd="0" destOrd="0" parTransId="{76B3D99E-5EAA-471F-86BF-61B71069C092}" sibTransId="{2CD7FB85-C442-4C7D-AF88-68E7A6E60CA0}"/>
    <dgm:cxn modelId="{93162B0A-F2C7-4C1D-A0B9-F479F6508763}" type="presOf" srcId="{F104C8FC-EC41-4B0A-A991-B61AE3E65471}" destId="{D5A69584-3794-4509-AF61-3C067C6E5184}" srcOrd="0" destOrd="0" presId="urn:microsoft.com/office/officeart/2005/8/layout/vList5"/>
    <dgm:cxn modelId="{57BC92E1-6467-4694-AF82-084FF0C2C5B5}" type="presParOf" srcId="{11067932-9E65-49DF-B477-FA18421C4A93}" destId="{F1E1FEB7-A45F-417C-98DF-BABAFECC873A}" srcOrd="0" destOrd="0" presId="urn:microsoft.com/office/officeart/2005/8/layout/vList5"/>
    <dgm:cxn modelId="{48C7266E-5EB2-4A7D-81CF-9D1263255E9C}" type="presParOf" srcId="{F1E1FEB7-A45F-417C-98DF-BABAFECC873A}" destId="{5FE06C78-A705-4400-979F-C48FA22D2F84}" srcOrd="0" destOrd="0" presId="urn:microsoft.com/office/officeart/2005/8/layout/vList5"/>
    <dgm:cxn modelId="{B14B0D29-FBB1-47A1-9FE7-C43DB579A4DB}" type="presParOf" srcId="{F1E1FEB7-A45F-417C-98DF-BABAFECC873A}" destId="{896B7E81-99F7-40AC-8BE1-9FD5F5AE9773}" srcOrd="1" destOrd="0" presId="urn:microsoft.com/office/officeart/2005/8/layout/vList5"/>
    <dgm:cxn modelId="{43785E80-74DD-41FE-98A3-BE3468E44A42}" type="presParOf" srcId="{11067932-9E65-49DF-B477-FA18421C4A93}" destId="{92CB74A1-2259-441A-BF41-7C6300C8F550}" srcOrd="1" destOrd="0" presId="urn:microsoft.com/office/officeart/2005/8/layout/vList5"/>
    <dgm:cxn modelId="{2A6C99E8-F2F7-4A7F-A6FA-7E24C068EF5A}" type="presParOf" srcId="{11067932-9E65-49DF-B477-FA18421C4A93}" destId="{B201F30F-296E-411F-979F-AFDF296D5F77}" srcOrd="2" destOrd="0" presId="urn:microsoft.com/office/officeart/2005/8/layout/vList5"/>
    <dgm:cxn modelId="{8123ED92-7F74-4DE2-B827-7583D264FA4B}" type="presParOf" srcId="{B201F30F-296E-411F-979F-AFDF296D5F77}" destId="{D5277D12-6409-4DCA-B5CE-1DA372D57EDB}" srcOrd="0" destOrd="0" presId="urn:microsoft.com/office/officeart/2005/8/layout/vList5"/>
    <dgm:cxn modelId="{0FFB0B82-EAB1-4D6F-8589-6F8754E67471}" type="presParOf" srcId="{B201F30F-296E-411F-979F-AFDF296D5F77}" destId="{D6BF6C05-1E46-41A2-AF42-A1FE3FD4D73B}" srcOrd="1" destOrd="0" presId="urn:microsoft.com/office/officeart/2005/8/layout/vList5"/>
    <dgm:cxn modelId="{3B233E4C-8721-4FDD-9D81-995139BA6D4A}" type="presParOf" srcId="{11067932-9E65-49DF-B477-FA18421C4A93}" destId="{E95BA906-9564-421D-BEB7-AE56910692F8}" srcOrd="3" destOrd="0" presId="urn:microsoft.com/office/officeart/2005/8/layout/vList5"/>
    <dgm:cxn modelId="{5BF01517-62D5-46B2-9312-2717D59173B5}" type="presParOf" srcId="{11067932-9E65-49DF-B477-FA18421C4A93}" destId="{4CDEE452-CDD8-4AEC-9B5B-61D372E736BD}" srcOrd="4" destOrd="0" presId="urn:microsoft.com/office/officeart/2005/8/layout/vList5"/>
    <dgm:cxn modelId="{4FFCEBF1-3C05-4AF5-9721-EA33DC0FC73B}" type="presParOf" srcId="{4CDEE452-CDD8-4AEC-9B5B-61D372E736BD}" destId="{2CE26A9C-35BA-4D8D-B8E1-762C5069E1DA}" srcOrd="0" destOrd="0" presId="urn:microsoft.com/office/officeart/2005/8/layout/vList5"/>
    <dgm:cxn modelId="{97519E3E-8554-44A0-9C3A-9D7A0A14BB16}" type="presParOf" srcId="{4CDEE452-CDD8-4AEC-9B5B-61D372E736BD}" destId="{366F907C-8090-48E0-8D31-C3D9053DCA5E}" srcOrd="1" destOrd="0" presId="urn:microsoft.com/office/officeart/2005/8/layout/vList5"/>
    <dgm:cxn modelId="{F6043B39-048C-4563-9179-52796E9D79EF}" type="presParOf" srcId="{11067932-9E65-49DF-B477-FA18421C4A93}" destId="{511F45C6-B5E6-4CE1-A091-77C82AE6D7CB}" srcOrd="5" destOrd="0" presId="urn:microsoft.com/office/officeart/2005/8/layout/vList5"/>
    <dgm:cxn modelId="{9BFB1964-A986-4A2E-A59B-F678CBBD67D2}" type="presParOf" srcId="{11067932-9E65-49DF-B477-FA18421C4A93}" destId="{A01DFA72-2E24-48E1-A7E4-1681BF5348E7}" srcOrd="6" destOrd="0" presId="urn:microsoft.com/office/officeart/2005/8/layout/vList5"/>
    <dgm:cxn modelId="{BE1B6927-2DD1-424B-AB15-D0081CC825F6}" type="presParOf" srcId="{A01DFA72-2E24-48E1-A7E4-1681BF5348E7}" destId="{0ED74624-6222-4BBB-BE49-57CEE1258728}" srcOrd="0" destOrd="0" presId="urn:microsoft.com/office/officeart/2005/8/layout/vList5"/>
    <dgm:cxn modelId="{6DAD9167-E2B9-4DF1-BE83-F6D79CDAECD6}" type="presParOf" srcId="{A01DFA72-2E24-48E1-A7E4-1681BF5348E7}" destId="{D5A69584-3794-4509-AF61-3C067C6E5184}" srcOrd="1" destOrd="0" presId="urn:microsoft.com/office/officeart/2005/8/layout/vList5"/>
    <dgm:cxn modelId="{F8DDABE6-15A0-4C22-A2E1-C46C1574DDC4}" type="presParOf" srcId="{11067932-9E65-49DF-B477-FA18421C4A93}" destId="{85C07EE5-E8CD-4763-B89D-95A2EA13F3AD}" srcOrd="7" destOrd="0" presId="urn:microsoft.com/office/officeart/2005/8/layout/vList5"/>
    <dgm:cxn modelId="{35A9B6E2-18A3-4CA5-92C1-EF5F6D534CDA}" type="presParOf" srcId="{11067932-9E65-49DF-B477-FA18421C4A93}" destId="{4869AAE2-7BDB-4B3A-BEFC-05813DB0D4B5}" srcOrd="8" destOrd="0" presId="urn:microsoft.com/office/officeart/2005/8/layout/vList5"/>
    <dgm:cxn modelId="{CBA765DD-93F2-4E71-85B4-B198EBDEE9A0}" type="presParOf" srcId="{4869AAE2-7BDB-4B3A-BEFC-05813DB0D4B5}" destId="{4866B3A5-26E0-45F7-AFB6-0350E76F0EDC}" srcOrd="0" destOrd="0" presId="urn:microsoft.com/office/officeart/2005/8/layout/vList5"/>
    <dgm:cxn modelId="{335AC317-E1C1-4F6C-B418-E51200F34382}" type="presParOf" srcId="{4869AAE2-7BDB-4B3A-BEFC-05813DB0D4B5}" destId="{EB11352F-6ED1-4B74-8840-1054FAEB70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a:ln>
          <a:solidFill>
            <a:srgbClr val="31B70D"/>
          </a:solidFill>
        </a:ln>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1AB3210E-47B0-42A9-ACBD-3CACBDF2C111}" type="presOf" srcId="{8CA6D038-F626-45FF-907C-7A5FA1543460}" destId="{CDCE6EBD-4AC5-4768-A32F-B8D0F58DD73F}" srcOrd="1" destOrd="0" presId="urn:microsoft.com/office/officeart/2005/8/layout/process2"/>
    <dgm:cxn modelId="{709BE703-0DAD-45C4-8F2A-02097C164ACE}" type="presOf" srcId="{DA85FDD7-1675-4060-91F4-EEDC0633CA13}" destId="{00BB0915-5BC5-4668-8C3B-7C3EA063C131}"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290140D4-7ACA-4D89-A8CE-0A60B9F4246C}" type="presOf" srcId="{B7CC71BF-CE40-4FBF-9840-6F2443631A57}" destId="{22FF4250-D6CE-484B-BE13-C5F980C55417}" srcOrd="0" destOrd="0" presId="urn:microsoft.com/office/officeart/2005/8/layout/process2"/>
    <dgm:cxn modelId="{AD9C74A7-C7A9-49C2-836F-4FF603362F68}" type="presOf" srcId="{4A7BBF2C-D65D-41B1-A12F-A47040ADF15A}" destId="{91BF235F-9946-4448-9974-618C6AAC2533}"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A6F60E86-DFDD-4CE1-AB51-99D8E3495EAB}" type="presOf" srcId="{8CA6D038-F626-45FF-907C-7A5FA1543460}" destId="{CEA16362-7697-4EB4-9F02-02D4738137E5}" srcOrd="0" destOrd="0" presId="urn:microsoft.com/office/officeart/2005/8/layout/process2"/>
    <dgm:cxn modelId="{5A0F36CF-2F9B-411A-A20C-FABF50AD4133}" type="presOf" srcId="{16432E35-BCDE-4EC0-9053-74150D8746BD}" destId="{B31EEDEE-8108-406E-A800-18B5A64916B7}" srcOrd="0" destOrd="0" presId="urn:microsoft.com/office/officeart/2005/8/layout/process2"/>
    <dgm:cxn modelId="{C55B4D71-D78D-44D3-A122-3C5A49271206}" type="presOf" srcId="{AE65DDA0-BF4F-4EC6-BCE5-42973B7842F1}" destId="{B4A4EAB2-E049-428C-BBE3-0738A86E1D74}" srcOrd="1" destOrd="0" presId="urn:microsoft.com/office/officeart/2005/8/layout/process2"/>
    <dgm:cxn modelId="{DCFACFD7-DB69-4ADB-B2CE-EFEFD7D530AE}" type="presOf" srcId="{AE65DDA0-BF4F-4EC6-BCE5-42973B7842F1}" destId="{65F41CA7-6A10-4773-B602-485F2AA41B71}" srcOrd="0" destOrd="0" presId="urn:microsoft.com/office/officeart/2005/8/layout/process2"/>
    <dgm:cxn modelId="{30776D3C-650D-4833-8E8E-E942F9AE84BB}" type="presParOf" srcId="{B31EEDEE-8108-406E-A800-18B5A64916B7}" destId="{00BB0915-5BC5-4668-8C3B-7C3EA063C131}" srcOrd="0" destOrd="0" presId="urn:microsoft.com/office/officeart/2005/8/layout/process2"/>
    <dgm:cxn modelId="{2AD764A5-97AE-452C-A133-A229BDF7A41F}" type="presParOf" srcId="{B31EEDEE-8108-406E-A800-18B5A64916B7}" destId="{65F41CA7-6A10-4773-B602-485F2AA41B71}" srcOrd="1" destOrd="0" presId="urn:microsoft.com/office/officeart/2005/8/layout/process2"/>
    <dgm:cxn modelId="{A38C5238-AD68-451F-B1D0-A19D16D99BF2}" type="presParOf" srcId="{65F41CA7-6A10-4773-B602-485F2AA41B71}" destId="{B4A4EAB2-E049-428C-BBE3-0738A86E1D74}" srcOrd="0" destOrd="0" presId="urn:microsoft.com/office/officeart/2005/8/layout/process2"/>
    <dgm:cxn modelId="{EBC8076C-A679-42B4-8F5A-DE28D7CF85A5}" type="presParOf" srcId="{B31EEDEE-8108-406E-A800-18B5A64916B7}" destId="{22FF4250-D6CE-484B-BE13-C5F980C55417}" srcOrd="2" destOrd="0" presId="urn:microsoft.com/office/officeart/2005/8/layout/process2"/>
    <dgm:cxn modelId="{39DE526D-B8E8-4EA9-B66E-345B79DEF14D}" type="presParOf" srcId="{B31EEDEE-8108-406E-A800-18B5A64916B7}" destId="{CEA16362-7697-4EB4-9F02-02D4738137E5}" srcOrd="3" destOrd="0" presId="urn:microsoft.com/office/officeart/2005/8/layout/process2"/>
    <dgm:cxn modelId="{141698BE-0069-4000-8F64-D7E7E288CEC1}" type="presParOf" srcId="{CEA16362-7697-4EB4-9F02-02D4738137E5}" destId="{CDCE6EBD-4AC5-4768-A32F-B8D0F58DD73F}" srcOrd="0" destOrd="0" presId="urn:microsoft.com/office/officeart/2005/8/layout/process2"/>
    <dgm:cxn modelId="{18F54063-FDF8-4150-8877-9B62928E4B13}"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29D2F1-437E-4035-B813-1ED68DE7AB53}" type="doc">
      <dgm:prSet loTypeId="urn:microsoft.com/office/officeart/2009/layout/CircleArrowProcess" loCatId="process" qsTypeId="urn:microsoft.com/office/officeart/2005/8/quickstyle/3d1" qsCatId="3D" csTypeId="urn:microsoft.com/office/officeart/2005/8/colors/colorful3" csCatId="colorful" phldr="1"/>
      <dgm:spPr/>
      <dgm:t>
        <a:bodyPr/>
        <a:lstStyle/>
        <a:p>
          <a:endParaRPr lang="en-US"/>
        </a:p>
      </dgm:t>
    </dgm:pt>
    <dgm:pt modelId="{E6CEB967-CE65-4C29-AEFB-F1B11B9493C0}">
      <dgm:prSet phldrT="[Text]" custT="1"/>
      <dgm:spPr/>
      <dgm:t>
        <a:bodyPr/>
        <a:lstStyle/>
        <a:p>
          <a:r>
            <a:rPr lang="fa-IR" sz="1800" b="1" dirty="0" smtClean="0">
              <a:cs typeface="B Nazanin" panose="00000400000000000000" pitchFamily="2" charset="-78"/>
            </a:rPr>
            <a:t>برخی از اصول مربوط به انسان</a:t>
          </a:r>
          <a:endParaRPr lang="en-US" sz="1800" b="1" dirty="0">
            <a:cs typeface="B Nazanin" panose="00000400000000000000" pitchFamily="2" charset="-78"/>
          </a:endParaRPr>
        </a:p>
      </dgm:t>
    </dgm:pt>
    <dgm:pt modelId="{286E6EF8-EC9E-41BA-A0AD-3C1AF11B6B88}" type="parTrans" cxnId="{BA35E846-3029-49EA-A263-75A9D0E63043}">
      <dgm:prSet/>
      <dgm:spPr/>
      <dgm:t>
        <a:bodyPr/>
        <a:lstStyle/>
        <a:p>
          <a:endParaRPr lang="en-US" sz="1800" b="1">
            <a:cs typeface="B Nazanin" panose="00000400000000000000" pitchFamily="2" charset="-78"/>
          </a:endParaRPr>
        </a:p>
      </dgm:t>
    </dgm:pt>
    <dgm:pt modelId="{960261B5-8C06-4908-852B-473C39A497F0}" type="sibTrans" cxnId="{BA35E846-3029-49EA-A263-75A9D0E63043}">
      <dgm:prSet/>
      <dgm:spPr/>
      <dgm:t>
        <a:bodyPr/>
        <a:lstStyle/>
        <a:p>
          <a:endParaRPr lang="en-US" sz="1800" b="1">
            <a:cs typeface="B Nazanin" panose="00000400000000000000" pitchFamily="2" charset="-78"/>
          </a:endParaRPr>
        </a:p>
      </dgm:t>
    </dgm:pt>
    <dgm:pt modelId="{9AEF2A21-4108-441D-B376-1D6945AD19F7}">
      <dgm:prSet phldrT="[Text]" custT="1"/>
      <dgm:spPr/>
      <dgm:t>
        <a:bodyPr/>
        <a:lstStyle/>
        <a:p>
          <a:r>
            <a:rPr lang="fa-IR" sz="1800" b="1" dirty="0" smtClean="0">
              <a:cs typeface="B Nazanin" panose="00000400000000000000" pitchFamily="2" charset="-78"/>
            </a:rPr>
            <a:t>ضرورت برنامه ریزی برای مطالعه قرآن</a:t>
          </a:r>
          <a:endParaRPr lang="en-US" sz="1800" b="1" dirty="0">
            <a:cs typeface="B Nazanin" panose="00000400000000000000" pitchFamily="2" charset="-78"/>
          </a:endParaRPr>
        </a:p>
      </dgm:t>
    </dgm:pt>
    <dgm:pt modelId="{050E9926-DC46-4D22-86DD-5256E061B1B1}" type="parTrans" cxnId="{E6884D59-3D12-4974-ACBB-0A32F033C2EB}">
      <dgm:prSet/>
      <dgm:spPr/>
      <dgm:t>
        <a:bodyPr/>
        <a:lstStyle/>
        <a:p>
          <a:endParaRPr lang="en-US" sz="1800" b="1">
            <a:cs typeface="B Nazanin" panose="00000400000000000000" pitchFamily="2" charset="-78"/>
          </a:endParaRPr>
        </a:p>
      </dgm:t>
    </dgm:pt>
    <dgm:pt modelId="{C2EFA128-E1C1-4392-89AA-85D3C62597A9}" type="sibTrans" cxnId="{E6884D59-3D12-4974-ACBB-0A32F033C2EB}">
      <dgm:prSet/>
      <dgm:spPr/>
      <dgm:t>
        <a:bodyPr/>
        <a:lstStyle/>
        <a:p>
          <a:endParaRPr lang="en-US" sz="1800" b="1">
            <a:cs typeface="B Nazanin" panose="00000400000000000000" pitchFamily="2" charset="-78"/>
          </a:endParaRPr>
        </a:p>
      </dgm:t>
    </dgm:pt>
    <dgm:pt modelId="{F230BC40-0AB0-4302-9515-210F15CE8439}">
      <dgm:prSet phldrT="[Text]" custT="1"/>
      <dgm:spPr/>
      <dgm:t>
        <a:bodyPr/>
        <a:lstStyle/>
        <a:p>
          <a:r>
            <a:rPr lang="fa-IR" sz="1800" b="1" dirty="0" smtClean="0">
              <a:cs typeface="B Nazanin" panose="00000400000000000000" pitchFamily="2" charset="-78"/>
            </a:rPr>
            <a:t>پیشنهادهایی جهت افزایش دقت و سرعت در انس و تدبر با قرآن</a:t>
          </a:r>
          <a:endParaRPr lang="en-US" sz="1800" b="1" dirty="0">
            <a:cs typeface="B Nazanin" panose="00000400000000000000" pitchFamily="2" charset="-78"/>
          </a:endParaRPr>
        </a:p>
      </dgm:t>
    </dgm:pt>
    <dgm:pt modelId="{1F942EA0-6BA9-4DF5-8A94-FCF40ED1F085}" type="parTrans" cxnId="{94BEFF00-0E18-48D0-8FE3-F46171C8D311}">
      <dgm:prSet/>
      <dgm:spPr/>
      <dgm:t>
        <a:bodyPr/>
        <a:lstStyle/>
        <a:p>
          <a:endParaRPr lang="en-US" sz="1800" b="1">
            <a:cs typeface="B Nazanin" panose="00000400000000000000" pitchFamily="2" charset="-78"/>
          </a:endParaRPr>
        </a:p>
      </dgm:t>
    </dgm:pt>
    <dgm:pt modelId="{4A69C186-F256-4DFB-9805-C0B79E61CA42}" type="sibTrans" cxnId="{94BEFF00-0E18-48D0-8FE3-F46171C8D311}">
      <dgm:prSet/>
      <dgm:spPr/>
      <dgm:t>
        <a:bodyPr/>
        <a:lstStyle/>
        <a:p>
          <a:endParaRPr lang="en-US" sz="1800" b="1">
            <a:cs typeface="B Nazanin" panose="00000400000000000000" pitchFamily="2" charset="-78"/>
          </a:endParaRPr>
        </a:p>
      </dgm:t>
    </dgm:pt>
    <dgm:pt modelId="{17883B05-BABA-4259-95D5-0938C168988D}" type="pres">
      <dgm:prSet presAssocID="{F229D2F1-437E-4035-B813-1ED68DE7AB53}" presName="Name0" presStyleCnt="0">
        <dgm:presLayoutVars>
          <dgm:chMax val="7"/>
          <dgm:chPref val="7"/>
          <dgm:dir/>
          <dgm:animLvl val="lvl"/>
        </dgm:presLayoutVars>
      </dgm:prSet>
      <dgm:spPr/>
      <dgm:t>
        <a:bodyPr/>
        <a:lstStyle/>
        <a:p>
          <a:endParaRPr lang="en-US"/>
        </a:p>
      </dgm:t>
    </dgm:pt>
    <dgm:pt modelId="{1437B3A1-1830-4FEF-8E05-5302A518815F}" type="pres">
      <dgm:prSet presAssocID="{E6CEB967-CE65-4C29-AEFB-F1B11B9493C0}" presName="Accent1" presStyleCnt="0"/>
      <dgm:spPr/>
    </dgm:pt>
    <dgm:pt modelId="{8438FDDF-6EBC-40CF-B472-709F0EF351E1}" type="pres">
      <dgm:prSet presAssocID="{E6CEB967-CE65-4C29-AEFB-F1B11B9493C0}" presName="Accent" presStyleLbl="node1" presStyleIdx="0" presStyleCnt="3"/>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B15E3DB-F6C3-438A-B8C6-88C443D0399E}" type="pres">
      <dgm:prSet presAssocID="{E6CEB967-CE65-4C29-AEFB-F1B11B9493C0}" presName="Parent1" presStyleLbl="revTx" presStyleIdx="0" presStyleCnt="3">
        <dgm:presLayoutVars>
          <dgm:chMax val="1"/>
          <dgm:chPref val="1"/>
          <dgm:bulletEnabled val="1"/>
        </dgm:presLayoutVars>
      </dgm:prSet>
      <dgm:spPr/>
      <dgm:t>
        <a:bodyPr/>
        <a:lstStyle/>
        <a:p>
          <a:endParaRPr lang="en-US"/>
        </a:p>
      </dgm:t>
    </dgm:pt>
    <dgm:pt modelId="{21A3E596-4FBF-4497-ACAB-BA484FBB30F3}" type="pres">
      <dgm:prSet presAssocID="{9AEF2A21-4108-441D-B376-1D6945AD19F7}" presName="Accent2" presStyleCnt="0"/>
      <dgm:spPr/>
    </dgm:pt>
    <dgm:pt modelId="{A4199F76-7F2B-4E16-9DF1-3993F6B876C1}" type="pres">
      <dgm:prSet presAssocID="{9AEF2A21-4108-441D-B376-1D6945AD19F7}" presName="Accent" presStyleLbl="node1" presStyleIdx="1" presStyleCnt="3"/>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2F0BAEF-02BF-4798-AF82-BC1CFDAB4551}" type="pres">
      <dgm:prSet presAssocID="{9AEF2A21-4108-441D-B376-1D6945AD19F7}" presName="Parent2" presStyleLbl="revTx" presStyleIdx="1" presStyleCnt="3">
        <dgm:presLayoutVars>
          <dgm:chMax val="1"/>
          <dgm:chPref val="1"/>
          <dgm:bulletEnabled val="1"/>
        </dgm:presLayoutVars>
      </dgm:prSet>
      <dgm:spPr/>
      <dgm:t>
        <a:bodyPr/>
        <a:lstStyle/>
        <a:p>
          <a:endParaRPr lang="en-US"/>
        </a:p>
      </dgm:t>
    </dgm:pt>
    <dgm:pt modelId="{8AB78605-DC5F-4736-B70C-4A019655B664}" type="pres">
      <dgm:prSet presAssocID="{F230BC40-0AB0-4302-9515-210F15CE8439}" presName="Accent3" presStyleCnt="0"/>
      <dgm:spPr/>
    </dgm:pt>
    <dgm:pt modelId="{AC20EC90-8AC0-4158-8D80-062ABB239A65}" type="pres">
      <dgm:prSet presAssocID="{F230BC40-0AB0-4302-9515-210F15CE8439}" presName="Accent" presStyleLbl="node1" presStyleIdx="2" presStyleCnt="3"/>
      <dgm:spPr/>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3561A1C-68E9-4DF1-A255-B5E6A61DD86D}" type="pres">
      <dgm:prSet presAssocID="{F230BC40-0AB0-4302-9515-210F15CE8439}" presName="Parent3" presStyleLbl="revTx" presStyleIdx="2" presStyleCnt="3">
        <dgm:presLayoutVars>
          <dgm:chMax val="1"/>
          <dgm:chPref val="1"/>
          <dgm:bulletEnabled val="1"/>
        </dgm:presLayoutVars>
      </dgm:prSet>
      <dgm:spPr/>
      <dgm:t>
        <a:bodyPr/>
        <a:lstStyle/>
        <a:p>
          <a:endParaRPr lang="en-US"/>
        </a:p>
      </dgm:t>
    </dgm:pt>
  </dgm:ptLst>
  <dgm:cxnLst>
    <dgm:cxn modelId="{F75340B7-B74D-43D7-8A0C-388A17EDECB9}" type="presOf" srcId="{F230BC40-0AB0-4302-9515-210F15CE8439}" destId="{D3561A1C-68E9-4DF1-A255-B5E6A61DD86D}" srcOrd="0" destOrd="0" presId="urn:microsoft.com/office/officeart/2009/layout/CircleArrowProcess"/>
    <dgm:cxn modelId="{BA35E846-3029-49EA-A263-75A9D0E63043}" srcId="{F229D2F1-437E-4035-B813-1ED68DE7AB53}" destId="{E6CEB967-CE65-4C29-AEFB-F1B11B9493C0}" srcOrd="0" destOrd="0" parTransId="{286E6EF8-EC9E-41BA-A0AD-3C1AF11B6B88}" sibTransId="{960261B5-8C06-4908-852B-473C39A497F0}"/>
    <dgm:cxn modelId="{94BEFF00-0E18-48D0-8FE3-F46171C8D311}" srcId="{F229D2F1-437E-4035-B813-1ED68DE7AB53}" destId="{F230BC40-0AB0-4302-9515-210F15CE8439}" srcOrd="2" destOrd="0" parTransId="{1F942EA0-6BA9-4DF5-8A94-FCF40ED1F085}" sibTransId="{4A69C186-F256-4DFB-9805-C0B79E61CA42}"/>
    <dgm:cxn modelId="{E6884D59-3D12-4974-ACBB-0A32F033C2EB}" srcId="{F229D2F1-437E-4035-B813-1ED68DE7AB53}" destId="{9AEF2A21-4108-441D-B376-1D6945AD19F7}" srcOrd="1" destOrd="0" parTransId="{050E9926-DC46-4D22-86DD-5256E061B1B1}" sibTransId="{C2EFA128-E1C1-4392-89AA-85D3C62597A9}"/>
    <dgm:cxn modelId="{535E214F-1694-4BCD-88C8-7787B51C7469}" type="presOf" srcId="{E6CEB967-CE65-4C29-AEFB-F1B11B9493C0}" destId="{7B15E3DB-F6C3-438A-B8C6-88C443D0399E}" srcOrd="0" destOrd="0" presId="urn:microsoft.com/office/officeart/2009/layout/CircleArrowProcess"/>
    <dgm:cxn modelId="{8906FAE6-533C-475F-90D2-C19828600ED3}" type="presOf" srcId="{F229D2F1-437E-4035-B813-1ED68DE7AB53}" destId="{17883B05-BABA-4259-95D5-0938C168988D}" srcOrd="0" destOrd="0" presId="urn:microsoft.com/office/officeart/2009/layout/CircleArrowProcess"/>
    <dgm:cxn modelId="{1F2EC00A-7E61-4A90-BBD9-DA47C2FCD393}" type="presOf" srcId="{9AEF2A21-4108-441D-B376-1D6945AD19F7}" destId="{42F0BAEF-02BF-4798-AF82-BC1CFDAB4551}" srcOrd="0" destOrd="0" presId="urn:microsoft.com/office/officeart/2009/layout/CircleArrowProcess"/>
    <dgm:cxn modelId="{DF3AB51A-A12D-4178-BB71-1A75B0DB157D}" type="presParOf" srcId="{17883B05-BABA-4259-95D5-0938C168988D}" destId="{1437B3A1-1830-4FEF-8E05-5302A518815F}" srcOrd="0" destOrd="0" presId="urn:microsoft.com/office/officeart/2009/layout/CircleArrowProcess"/>
    <dgm:cxn modelId="{A3C7475F-8773-4F81-A01D-5F5F05D6C30D}" type="presParOf" srcId="{1437B3A1-1830-4FEF-8E05-5302A518815F}" destId="{8438FDDF-6EBC-40CF-B472-709F0EF351E1}" srcOrd="0" destOrd="0" presId="urn:microsoft.com/office/officeart/2009/layout/CircleArrowProcess"/>
    <dgm:cxn modelId="{6AB8C532-1C4B-452D-ABDD-594A62107AE9}" type="presParOf" srcId="{17883B05-BABA-4259-95D5-0938C168988D}" destId="{7B15E3DB-F6C3-438A-B8C6-88C443D0399E}" srcOrd="1" destOrd="0" presId="urn:microsoft.com/office/officeart/2009/layout/CircleArrowProcess"/>
    <dgm:cxn modelId="{47B990AB-AF1F-4E4A-8659-FC40FD792DE0}" type="presParOf" srcId="{17883B05-BABA-4259-95D5-0938C168988D}" destId="{21A3E596-4FBF-4497-ACAB-BA484FBB30F3}" srcOrd="2" destOrd="0" presId="urn:microsoft.com/office/officeart/2009/layout/CircleArrowProcess"/>
    <dgm:cxn modelId="{AF7F0138-554F-4D12-8612-4BEC8151BBDC}" type="presParOf" srcId="{21A3E596-4FBF-4497-ACAB-BA484FBB30F3}" destId="{A4199F76-7F2B-4E16-9DF1-3993F6B876C1}" srcOrd="0" destOrd="0" presId="urn:microsoft.com/office/officeart/2009/layout/CircleArrowProcess"/>
    <dgm:cxn modelId="{7E59169E-8269-4810-A594-F02586AC7013}" type="presParOf" srcId="{17883B05-BABA-4259-95D5-0938C168988D}" destId="{42F0BAEF-02BF-4798-AF82-BC1CFDAB4551}" srcOrd="3" destOrd="0" presId="urn:microsoft.com/office/officeart/2009/layout/CircleArrowProcess"/>
    <dgm:cxn modelId="{C8D9090A-DD27-453D-A773-1EC9EE613F92}" type="presParOf" srcId="{17883B05-BABA-4259-95D5-0938C168988D}" destId="{8AB78605-DC5F-4736-B70C-4A019655B664}" srcOrd="4" destOrd="0" presId="urn:microsoft.com/office/officeart/2009/layout/CircleArrowProcess"/>
    <dgm:cxn modelId="{F51F32DD-08DF-4E4C-AF31-45C21650D8E1}" type="presParOf" srcId="{8AB78605-DC5F-4736-B70C-4A019655B664}" destId="{AC20EC90-8AC0-4158-8D80-062ABB239A65}" srcOrd="0" destOrd="0" presId="urn:microsoft.com/office/officeart/2009/layout/CircleArrowProcess"/>
    <dgm:cxn modelId="{1A0A4895-6EA6-4032-9F91-E57C6895C889}" type="presParOf" srcId="{17883B05-BABA-4259-95D5-0938C168988D}" destId="{D3561A1C-68E9-4DF1-A255-B5E6A61DD86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a:ln>
          <a:solidFill>
            <a:srgbClr val="31B70D"/>
          </a:solidFill>
        </a:ln>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05F5761C-A20A-4C2C-B647-D934F2EB9CC8}" type="presOf" srcId="{4A7BBF2C-D65D-41B1-A12F-A47040ADF15A}" destId="{91BF235F-9946-4448-9974-618C6AAC253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29E9BE87-0E79-4A3D-8ADE-42FB2CB48D25}" type="presOf" srcId="{8CA6D038-F626-45FF-907C-7A5FA1543460}" destId="{CEA16362-7697-4EB4-9F02-02D4738137E5}" srcOrd="0" destOrd="0" presId="urn:microsoft.com/office/officeart/2005/8/layout/process2"/>
    <dgm:cxn modelId="{7B8E1C96-FE54-4B0A-A776-A13B0756F7C1}" type="presOf" srcId="{DA85FDD7-1675-4060-91F4-EEDC0633CA13}" destId="{00BB0915-5BC5-4668-8C3B-7C3EA063C131}" srcOrd="0" destOrd="0" presId="urn:microsoft.com/office/officeart/2005/8/layout/process2"/>
    <dgm:cxn modelId="{0B8FC745-BB5B-469A-AC8A-2D9D43D4188B}" type="presOf" srcId="{8CA6D038-F626-45FF-907C-7A5FA1543460}" destId="{CDCE6EBD-4AC5-4768-A32F-B8D0F58DD73F}" srcOrd="1"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96A472F7-4F8F-4AA6-8946-6CDB97E8CEA2}" type="presOf" srcId="{AE65DDA0-BF4F-4EC6-BCE5-42973B7842F1}" destId="{65F41CA7-6A10-4773-B602-485F2AA41B71}" srcOrd="0" destOrd="0" presId="urn:microsoft.com/office/officeart/2005/8/layout/process2"/>
    <dgm:cxn modelId="{C1E321DF-59AD-4D3B-8826-767A0190CFF0}" type="presOf" srcId="{B7CC71BF-CE40-4FBF-9840-6F2443631A57}" destId="{22FF4250-D6CE-484B-BE13-C5F980C55417}" srcOrd="0" destOrd="0" presId="urn:microsoft.com/office/officeart/2005/8/layout/process2"/>
    <dgm:cxn modelId="{699C763D-42DF-4504-87F7-42D71504ADDE}" type="presOf" srcId="{16432E35-BCDE-4EC0-9053-74150D8746BD}" destId="{B31EEDEE-8108-406E-A800-18B5A64916B7}" srcOrd="0" destOrd="0" presId="urn:microsoft.com/office/officeart/2005/8/layout/process2"/>
    <dgm:cxn modelId="{61B2275F-6A58-4C53-A1DC-F5C7B1C94C7F}" type="presOf" srcId="{AE65DDA0-BF4F-4EC6-BCE5-42973B7842F1}" destId="{B4A4EAB2-E049-428C-BBE3-0738A86E1D74}" srcOrd="1" destOrd="0" presId="urn:microsoft.com/office/officeart/2005/8/layout/process2"/>
    <dgm:cxn modelId="{8FBE607C-8354-4A11-B078-BEA54C99FE74}" type="presParOf" srcId="{B31EEDEE-8108-406E-A800-18B5A64916B7}" destId="{00BB0915-5BC5-4668-8C3B-7C3EA063C131}" srcOrd="0" destOrd="0" presId="urn:microsoft.com/office/officeart/2005/8/layout/process2"/>
    <dgm:cxn modelId="{60290F65-AD18-471E-A49D-FE90A37D68AA}" type="presParOf" srcId="{B31EEDEE-8108-406E-A800-18B5A64916B7}" destId="{65F41CA7-6A10-4773-B602-485F2AA41B71}" srcOrd="1" destOrd="0" presId="urn:microsoft.com/office/officeart/2005/8/layout/process2"/>
    <dgm:cxn modelId="{285D3A27-84AE-4CA6-BED8-783C2402B15B}" type="presParOf" srcId="{65F41CA7-6A10-4773-B602-485F2AA41B71}" destId="{B4A4EAB2-E049-428C-BBE3-0738A86E1D74}" srcOrd="0" destOrd="0" presId="urn:microsoft.com/office/officeart/2005/8/layout/process2"/>
    <dgm:cxn modelId="{7529EE5B-F27E-4650-8DFD-B6073B89389D}" type="presParOf" srcId="{B31EEDEE-8108-406E-A800-18B5A64916B7}" destId="{22FF4250-D6CE-484B-BE13-C5F980C55417}" srcOrd="2" destOrd="0" presId="urn:microsoft.com/office/officeart/2005/8/layout/process2"/>
    <dgm:cxn modelId="{38C5FCE3-B16A-4A95-86D5-696BD44BCB26}" type="presParOf" srcId="{B31EEDEE-8108-406E-A800-18B5A64916B7}" destId="{CEA16362-7697-4EB4-9F02-02D4738137E5}" srcOrd="3" destOrd="0" presId="urn:microsoft.com/office/officeart/2005/8/layout/process2"/>
    <dgm:cxn modelId="{A50E57A8-AD89-410F-BDE3-FCB29EB7BAA8}" type="presParOf" srcId="{CEA16362-7697-4EB4-9F02-02D4738137E5}" destId="{CDCE6EBD-4AC5-4768-A32F-B8D0F58DD73F}" srcOrd="0" destOrd="0" presId="urn:microsoft.com/office/officeart/2005/8/layout/process2"/>
    <dgm:cxn modelId="{A33A835D-AD6C-40EB-958C-DF928EE29719}"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a:ln>
          <a:solidFill>
            <a:srgbClr val="31B70D"/>
          </a:solidFill>
        </a:ln>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5CB7DA65-861A-45AC-9CEE-741703E85B19}" type="presOf" srcId="{4A7BBF2C-D65D-41B1-A12F-A47040ADF15A}" destId="{91BF235F-9946-4448-9974-618C6AAC2533}"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EAF92922-788B-4529-BA8B-B0FF6354FAB0}" type="presOf" srcId="{B7CC71BF-CE40-4FBF-9840-6F2443631A57}" destId="{22FF4250-D6CE-484B-BE13-C5F980C55417}" srcOrd="0" destOrd="0" presId="urn:microsoft.com/office/officeart/2005/8/layout/process2"/>
    <dgm:cxn modelId="{CCEA20F3-3F28-4833-A36F-CE99CB5A17C7}" type="presOf" srcId="{AE65DDA0-BF4F-4EC6-BCE5-42973B7842F1}" destId="{B4A4EAB2-E049-428C-BBE3-0738A86E1D74}" srcOrd="1" destOrd="0" presId="urn:microsoft.com/office/officeart/2005/8/layout/process2"/>
    <dgm:cxn modelId="{FC157089-8EF7-476F-BFA8-D001739228BB}" type="presOf" srcId="{8CA6D038-F626-45FF-907C-7A5FA1543460}" destId="{CEA16362-7697-4EB4-9F02-02D4738137E5}" srcOrd="0" destOrd="0" presId="urn:microsoft.com/office/officeart/2005/8/layout/process2"/>
    <dgm:cxn modelId="{35BD15F9-0513-4FB5-800F-DA3F38E20297}" type="presOf" srcId="{DA85FDD7-1675-4060-91F4-EEDC0633CA13}" destId="{00BB0915-5BC5-4668-8C3B-7C3EA063C131}"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0F61B0E8-C17E-4FAE-967A-44EA921C1A24}" type="presOf" srcId="{8CA6D038-F626-45FF-907C-7A5FA1543460}" destId="{CDCE6EBD-4AC5-4768-A32F-B8D0F58DD73F}" srcOrd="1" destOrd="0" presId="urn:microsoft.com/office/officeart/2005/8/layout/process2"/>
    <dgm:cxn modelId="{533710E4-0F44-435F-B189-A7C0125CF5C7}" type="presOf" srcId="{16432E35-BCDE-4EC0-9053-74150D8746BD}" destId="{B31EEDEE-8108-406E-A800-18B5A64916B7}" srcOrd="0" destOrd="0" presId="urn:microsoft.com/office/officeart/2005/8/layout/process2"/>
    <dgm:cxn modelId="{79110BDE-24B3-4948-BD2B-AF2122772CE1}" type="presOf" srcId="{AE65DDA0-BF4F-4EC6-BCE5-42973B7842F1}" destId="{65F41CA7-6A10-4773-B602-485F2AA41B71}" srcOrd="0" destOrd="0" presId="urn:microsoft.com/office/officeart/2005/8/layout/process2"/>
    <dgm:cxn modelId="{DE0224F6-E591-4158-9B76-FD32065EA8EB}" type="presParOf" srcId="{B31EEDEE-8108-406E-A800-18B5A64916B7}" destId="{00BB0915-5BC5-4668-8C3B-7C3EA063C131}" srcOrd="0" destOrd="0" presId="urn:microsoft.com/office/officeart/2005/8/layout/process2"/>
    <dgm:cxn modelId="{D7D2DE35-14E4-47D9-AA51-15EA3C5500D4}" type="presParOf" srcId="{B31EEDEE-8108-406E-A800-18B5A64916B7}" destId="{65F41CA7-6A10-4773-B602-485F2AA41B71}" srcOrd="1" destOrd="0" presId="urn:microsoft.com/office/officeart/2005/8/layout/process2"/>
    <dgm:cxn modelId="{E0F096AC-EE79-46FB-AD49-28AF8A0F2C16}" type="presParOf" srcId="{65F41CA7-6A10-4773-B602-485F2AA41B71}" destId="{B4A4EAB2-E049-428C-BBE3-0738A86E1D74}" srcOrd="0" destOrd="0" presId="urn:microsoft.com/office/officeart/2005/8/layout/process2"/>
    <dgm:cxn modelId="{355AAA5C-5EFD-49CB-B8C1-C07D639F20E1}" type="presParOf" srcId="{B31EEDEE-8108-406E-A800-18B5A64916B7}" destId="{22FF4250-D6CE-484B-BE13-C5F980C55417}" srcOrd="2" destOrd="0" presId="urn:microsoft.com/office/officeart/2005/8/layout/process2"/>
    <dgm:cxn modelId="{A39EC2E5-3861-497D-8BC5-7A0468B3F323}" type="presParOf" srcId="{B31EEDEE-8108-406E-A800-18B5A64916B7}" destId="{CEA16362-7697-4EB4-9F02-02D4738137E5}" srcOrd="3" destOrd="0" presId="urn:microsoft.com/office/officeart/2005/8/layout/process2"/>
    <dgm:cxn modelId="{D92A0682-0E75-4926-8FCE-E8904C64438B}" type="presParOf" srcId="{CEA16362-7697-4EB4-9F02-02D4738137E5}" destId="{CDCE6EBD-4AC5-4768-A32F-B8D0F58DD73F}" srcOrd="0" destOrd="0" presId="urn:microsoft.com/office/officeart/2005/8/layout/process2"/>
    <dgm:cxn modelId="{DD1A4E9B-D844-4532-9DE9-0CE583E9A839}"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a:ln>
          <a:solidFill>
            <a:srgbClr val="31B70D"/>
          </a:solidFill>
        </a:ln>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690FAC26-79A6-4467-916B-441CFFE8605B}" type="presOf" srcId="{8CA6D038-F626-45FF-907C-7A5FA1543460}" destId="{CDCE6EBD-4AC5-4768-A32F-B8D0F58DD73F}"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2787CFDB-854D-4EC1-B1D6-46FBA66DA8F3}" type="presOf" srcId="{AE65DDA0-BF4F-4EC6-BCE5-42973B7842F1}" destId="{65F41CA7-6A10-4773-B602-485F2AA41B71}"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56D898E9-A8B6-4005-A69B-42056B10EAF4}" type="presOf" srcId="{DA85FDD7-1675-4060-91F4-EEDC0633CA13}" destId="{00BB0915-5BC5-4668-8C3B-7C3EA063C131}" srcOrd="0" destOrd="0" presId="urn:microsoft.com/office/officeart/2005/8/layout/process2"/>
    <dgm:cxn modelId="{EA647163-7BA8-485B-B0EA-B2A56448F7A4}" type="presOf" srcId="{B7CC71BF-CE40-4FBF-9840-6F2443631A57}" destId="{22FF4250-D6CE-484B-BE13-C5F980C55417}" srcOrd="0" destOrd="0" presId="urn:microsoft.com/office/officeart/2005/8/layout/process2"/>
    <dgm:cxn modelId="{4E96FC53-4CF9-4D02-8B1E-7A814918460C}" type="presOf" srcId="{16432E35-BCDE-4EC0-9053-74150D8746BD}" destId="{B31EEDEE-8108-406E-A800-18B5A64916B7}" srcOrd="0" destOrd="0" presId="urn:microsoft.com/office/officeart/2005/8/layout/process2"/>
    <dgm:cxn modelId="{6B6542B0-9CF2-457F-BBF1-EF0D3367D8D7}" type="presOf" srcId="{8CA6D038-F626-45FF-907C-7A5FA1543460}" destId="{CEA16362-7697-4EB4-9F02-02D4738137E5}"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34B634CB-408C-4B94-8ADA-04EDA6B0118C}" type="presOf" srcId="{AE65DDA0-BF4F-4EC6-BCE5-42973B7842F1}" destId="{B4A4EAB2-E049-428C-BBE3-0738A86E1D74}" srcOrd="1" destOrd="0" presId="urn:microsoft.com/office/officeart/2005/8/layout/process2"/>
    <dgm:cxn modelId="{F42B4CC2-149E-495D-B6FE-07745D73FE88}" type="presOf" srcId="{4A7BBF2C-D65D-41B1-A12F-A47040ADF15A}" destId="{91BF235F-9946-4448-9974-618C6AAC2533}" srcOrd="0" destOrd="0" presId="urn:microsoft.com/office/officeart/2005/8/layout/process2"/>
    <dgm:cxn modelId="{F18F449D-E26F-4D33-8A1D-929983753F10}" type="presParOf" srcId="{B31EEDEE-8108-406E-A800-18B5A64916B7}" destId="{00BB0915-5BC5-4668-8C3B-7C3EA063C131}" srcOrd="0" destOrd="0" presId="urn:microsoft.com/office/officeart/2005/8/layout/process2"/>
    <dgm:cxn modelId="{3C378161-D4CC-4555-9566-E8CE69E1A5F3}" type="presParOf" srcId="{B31EEDEE-8108-406E-A800-18B5A64916B7}" destId="{65F41CA7-6A10-4773-B602-485F2AA41B71}" srcOrd="1" destOrd="0" presId="urn:microsoft.com/office/officeart/2005/8/layout/process2"/>
    <dgm:cxn modelId="{68CEA03A-595E-43A9-89C3-A213E2627767}" type="presParOf" srcId="{65F41CA7-6A10-4773-B602-485F2AA41B71}" destId="{B4A4EAB2-E049-428C-BBE3-0738A86E1D74}" srcOrd="0" destOrd="0" presId="urn:microsoft.com/office/officeart/2005/8/layout/process2"/>
    <dgm:cxn modelId="{B7AEA05B-E423-4380-8BB8-01A87202888A}" type="presParOf" srcId="{B31EEDEE-8108-406E-A800-18B5A64916B7}" destId="{22FF4250-D6CE-484B-BE13-C5F980C55417}" srcOrd="2" destOrd="0" presId="urn:microsoft.com/office/officeart/2005/8/layout/process2"/>
    <dgm:cxn modelId="{9EDE9A35-D56B-4C2C-B96C-6474B3C54C4A}" type="presParOf" srcId="{B31EEDEE-8108-406E-A800-18B5A64916B7}" destId="{CEA16362-7697-4EB4-9F02-02D4738137E5}" srcOrd="3" destOrd="0" presId="urn:microsoft.com/office/officeart/2005/8/layout/process2"/>
    <dgm:cxn modelId="{92E70EBE-7600-4827-8C16-06C96B594FDA}" type="presParOf" srcId="{CEA16362-7697-4EB4-9F02-02D4738137E5}" destId="{CDCE6EBD-4AC5-4768-A32F-B8D0F58DD73F}" srcOrd="0" destOrd="0" presId="urn:microsoft.com/office/officeart/2005/8/layout/process2"/>
    <dgm:cxn modelId="{908D8B49-CD8A-4C8C-869B-E8865C4AF931}"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CA464D6-45AA-4706-BAEA-C64A146E24D0}"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n-US"/>
        </a:p>
      </dgm:t>
    </dgm:pt>
    <dgm:pt modelId="{6EAC235B-0949-4CE1-866D-437D2AC0D2CC}">
      <dgm:prSet phldrT="[Text]" custT="1"/>
      <dgm:spPr/>
      <dgm:t>
        <a:bodyPr/>
        <a:lstStyle/>
        <a:p>
          <a:pPr rtl="1"/>
          <a:r>
            <a:rPr lang="fa-IR" sz="2400" smtClean="0">
              <a:cs typeface="B Nazanin" panose="00000400000000000000" pitchFamily="2" charset="-78"/>
            </a:rPr>
            <a:t>تعیین اهداف برنامه</a:t>
          </a:r>
          <a:endParaRPr lang="en-US" sz="2400">
            <a:cs typeface="B Nazanin" panose="00000400000000000000" pitchFamily="2" charset="-78"/>
          </a:endParaRPr>
        </a:p>
      </dgm:t>
    </dgm:pt>
    <dgm:pt modelId="{384A4AB3-7F8C-40CA-BE0C-9A9F9A067673}" type="parTrans" cxnId="{53A4B73D-B617-47EC-9373-2D9420EFB99D}">
      <dgm:prSet/>
      <dgm:spPr/>
      <dgm:t>
        <a:bodyPr/>
        <a:lstStyle/>
        <a:p>
          <a:pPr rtl="1"/>
          <a:endParaRPr lang="en-US" sz="2400">
            <a:cs typeface="B Nazanin" panose="00000400000000000000" pitchFamily="2" charset="-78"/>
          </a:endParaRPr>
        </a:p>
      </dgm:t>
    </dgm:pt>
    <dgm:pt modelId="{01A412DD-A89B-499E-9081-58A5ACCF953D}" type="sibTrans" cxnId="{53A4B73D-B617-47EC-9373-2D9420EFB99D}">
      <dgm:prSet custT="1"/>
      <dgm:spPr/>
      <dgm:t>
        <a:bodyPr/>
        <a:lstStyle/>
        <a:p>
          <a:pPr rtl="1"/>
          <a:endParaRPr lang="en-US" sz="2400">
            <a:cs typeface="B Nazanin" panose="00000400000000000000" pitchFamily="2" charset="-78"/>
          </a:endParaRPr>
        </a:p>
      </dgm:t>
    </dgm:pt>
    <dgm:pt modelId="{5748574A-02AA-48A9-A199-09178740D3A7}">
      <dgm:prSet custT="1"/>
      <dgm:spPr/>
      <dgm:t>
        <a:bodyPr/>
        <a:lstStyle/>
        <a:p>
          <a:pPr rtl="1"/>
          <a:r>
            <a:rPr lang="fa-IR" sz="2400" smtClean="0">
              <a:cs typeface="B Nazanin" panose="00000400000000000000" pitchFamily="2" charset="-78"/>
            </a:rPr>
            <a:t>برنامه براي مطالعه واژگان قرآن</a:t>
          </a:r>
          <a:endParaRPr lang="fa-IR" sz="2400" dirty="0">
            <a:cs typeface="B Nazanin" panose="00000400000000000000" pitchFamily="2" charset="-78"/>
          </a:endParaRPr>
        </a:p>
      </dgm:t>
    </dgm:pt>
    <dgm:pt modelId="{196B51C2-ABF4-4FB4-B9CF-DD8B29BDA1D7}" type="parTrans" cxnId="{A0EC1E53-9361-42AE-BB39-A990D50D1A2D}">
      <dgm:prSet/>
      <dgm:spPr/>
      <dgm:t>
        <a:bodyPr/>
        <a:lstStyle/>
        <a:p>
          <a:pPr rtl="1"/>
          <a:endParaRPr lang="en-US" sz="2400">
            <a:cs typeface="B Nazanin" panose="00000400000000000000" pitchFamily="2" charset="-78"/>
          </a:endParaRPr>
        </a:p>
      </dgm:t>
    </dgm:pt>
    <dgm:pt modelId="{467BD6EF-3193-4065-8EFB-C031C0258EF4}" type="sibTrans" cxnId="{A0EC1E53-9361-42AE-BB39-A990D50D1A2D}">
      <dgm:prSet custT="1"/>
      <dgm:spPr/>
      <dgm:t>
        <a:bodyPr/>
        <a:lstStyle/>
        <a:p>
          <a:pPr rtl="1"/>
          <a:endParaRPr lang="en-US" sz="2400">
            <a:cs typeface="B Nazanin" panose="00000400000000000000" pitchFamily="2" charset="-78"/>
          </a:endParaRPr>
        </a:p>
      </dgm:t>
    </dgm:pt>
    <dgm:pt modelId="{0775356F-39DB-44E0-ACCE-39904466F479}">
      <dgm:prSet custT="1"/>
      <dgm:spPr/>
      <dgm:t>
        <a:bodyPr/>
        <a:lstStyle/>
        <a:p>
          <a:pPr rtl="1"/>
          <a:r>
            <a:rPr lang="fa-IR" sz="2400" smtClean="0">
              <a:cs typeface="B Nazanin" panose="00000400000000000000" pitchFamily="2" charset="-78"/>
            </a:rPr>
            <a:t>برنامه برای مطالعه سوره ها</a:t>
          </a:r>
          <a:endParaRPr lang="fa-IR" sz="2400" dirty="0">
            <a:cs typeface="B Nazanin" panose="00000400000000000000" pitchFamily="2" charset="-78"/>
          </a:endParaRPr>
        </a:p>
      </dgm:t>
    </dgm:pt>
    <dgm:pt modelId="{D38EE806-8929-4BCA-9B1F-33755E2FEDF3}" type="parTrans" cxnId="{49270543-D370-4BC9-9199-FB2E5C11559D}">
      <dgm:prSet/>
      <dgm:spPr/>
      <dgm:t>
        <a:bodyPr/>
        <a:lstStyle/>
        <a:p>
          <a:pPr rtl="1"/>
          <a:endParaRPr lang="en-US" sz="2400">
            <a:cs typeface="B Nazanin" panose="00000400000000000000" pitchFamily="2" charset="-78"/>
          </a:endParaRPr>
        </a:p>
      </dgm:t>
    </dgm:pt>
    <dgm:pt modelId="{9ABF3295-1E6F-4E3B-9026-91E505404320}" type="sibTrans" cxnId="{49270543-D370-4BC9-9199-FB2E5C11559D}">
      <dgm:prSet custT="1"/>
      <dgm:spPr/>
      <dgm:t>
        <a:bodyPr/>
        <a:lstStyle/>
        <a:p>
          <a:pPr rtl="1"/>
          <a:endParaRPr lang="en-US" sz="2400">
            <a:cs typeface="B Nazanin" panose="00000400000000000000" pitchFamily="2" charset="-78"/>
          </a:endParaRPr>
        </a:p>
      </dgm:t>
    </dgm:pt>
    <dgm:pt modelId="{A6430AB8-24C7-48C6-B8E3-24F62253EADD}">
      <dgm:prSet custT="1"/>
      <dgm:spPr/>
      <dgm:t>
        <a:bodyPr/>
        <a:lstStyle/>
        <a:p>
          <a:pPr rtl="1"/>
          <a:r>
            <a:rPr lang="fa-IR" sz="1740" dirty="0" smtClean="0">
              <a:cs typeface="B Nazanin" panose="00000400000000000000" pitchFamily="2" charset="-78"/>
            </a:rPr>
            <a:t>داشتن نگاه جامع تحليلي قرآني (ديد توحيدي، هستي‌شناسي،‌ انسان‌شناسي، جامعه‌شناسي)</a:t>
          </a:r>
          <a:endParaRPr lang="fa-IR" sz="1740" dirty="0">
            <a:cs typeface="B Nazanin" panose="00000400000000000000" pitchFamily="2" charset="-78"/>
          </a:endParaRPr>
        </a:p>
      </dgm:t>
    </dgm:pt>
    <dgm:pt modelId="{E40BD3BB-D5C7-4ED2-A994-E06DE449271A}" type="parTrans" cxnId="{B5F237E2-2D6B-46B3-88F1-E88909372A22}">
      <dgm:prSet/>
      <dgm:spPr/>
      <dgm:t>
        <a:bodyPr/>
        <a:lstStyle/>
        <a:p>
          <a:pPr rtl="1"/>
          <a:endParaRPr lang="en-US" sz="2400">
            <a:cs typeface="B Nazanin" panose="00000400000000000000" pitchFamily="2" charset="-78"/>
          </a:endParaRPr>
        </a:p>
      </dgm:t>
    </dgm:pt>
    <dgm:pt modelId="{21279421-869E-42E8-99AF-668BD8D82A7C}" type="sibTrans" cxnId="{B5F237E2-2D6B-46B3-88F1-E88909372A22}">
      <dgm:prSet custT="1"/>
      <dgm:spPr/>
      <dgm:t>
        <a:bodyPr/>
        <a:lstStyle/>
        <a:p>
          <a:pPr rtl="1"/>
          <a:endParaRPr lang="en-US" sz="2400">
            <a:cs typeface="B Nazanin" panose="00000400000000000000" pitchFamily="2" charset="-78"/>
          </a:endParaRPr>
        </a:p>
      </dgm:t>
    </dgm:pt>
    <dgm:pt modelId="{47494251-BB6D-43EB-8C48-4689954408EE}">
      <dgm:prSet custT="1"/>
      <dgm:spPr/>
      <dgm:t>
        <a:bodyPr/>
        <a:lstStyle/>
        <a:p>
          <a:pPr rtl="1"/>
          <a:r>
            <a:rPr lang="fa-IR" sz="2400" smtClean="0">
              <a:cs typeface="B Nazanin" panose="00000400000000000000" pitchFamily="2" charset="-78"/>
            </a:rPr>
            <a:t>برنامه‌هاي تحقيقاتي و پژوهشي</a:t>
          </a:r>
          <a:endParaRPr lang="fa-IR" sz="2400" dirty="0">
            <a:cs typeface="B Nazanin" panose="00000400000000000000" pitchFamily="2" charset="-78"/>
          </a:endParaRPr>
        </a:p>
      </dgm:t>
    </dgm:pt>
    <dgm:pt modelId="{8168F53E-0F95-4F36-8EA1-7273B76A3DF7}" type="parTrans" cxnId="{6BD69319-7D87-481C-80EF-34EDE2E8BC51}">
      <dgm:prSet/>
      <dgm:spPr/>
      <dgm:t>
        <a:bodyPr/>
        <a:lstStyle/>
        <a:p>
          <a:pPr rtl="1"/>
          <a:endParaRPr lang="en-US" sz="2400">
            <a:cs typeface="B Nazanin" panose="00000400000000000000" pitchFamily="2" charset="-78"/>
          </a:endParaRPr>
        </a:p>
      </dgm:t>
    </dgm:pt>
    <dgm:pt modelId="{BA412A4E-5675-4202-A6CE-E47B0FBBA051}" type="sibTrans" cxnId="{6BD69319-7D87-481C-80EF-34EDE2E8BC51}">
      <dgm:prSet custT="1"/>
      <dgm:spPr/>
      <dgm:t>
        <a:bodyPr/>
        <a:lstStyle/>
        <a:p>
          <a:pPr rtl="1"/>
          <a:endParaRPr lang="en-US" sz="2400">
            <a:cs typeface="B Nazanin" panose="00000400000000000000" pitchFamily="2" charset="-78"/>
          </a:endParaRPr>
        </a:p>
      </dgm:t>
    </dgm:pt>
    <dgm:pt modelId="{5F47DCAB-0D3D-4AAC-8C47-ACD2F0768835}" type="pres">
      <dgm:prSet presAssocID="{ACA464D6-45AA-4706-BAEA-C64A146E24D0}" presName="diagram" presStyleCnt="0">
        <dgm:presLayoutVars>
          <dgm:dir/>
          <dgm:resizeHandles val="exact"/>
        </dgm:presLayoutVars>
      </dgm:prSet>
      <dgm:spPr/>
      <dgm:t>
        <a:bodyPr/>
        <a:lstStyle/>
        <a:p>
          <a:endParaRPr lang="en-US"/>
        </a:p>
      </dgm:t>
    </dgm:pt>
    <dgm:pt modelId="{E55D90F5-2F7C-47D9-8FB8-F089BA03F159}" type="pres">
      <dgm:prSet presAssocID="{6EAC235B-0949-4CE1-866D-437D2AC0D2CC}" presName="node" presStyleLbl="node1" presStyleIdx="0" presStyleCnt="5">
        <dgm:presLayoutVars>
          <dgm:bulletEnabled val="1"/>
        </dgm:presLayoutVars>
      </dgm:prSet>
      <dgm:spPr/>
      <dgm:t>
        <a:bodyPr/>
        <a:lstStyle/>
        <a:p>
          <a:endParaRPr lang="en-US"/>
        </a:p>
      </dgm:t>
    </dgm:pt>
    <dgm:pt modelId="{0C54B3EB-0DF8-42F9-A2AF-DEE35300902A}" type="pres">
      <dgm:prSet presAssocID="{01A412DD-A89B-499E-9081-58A5ACCF953D}" presName="sibTrans" presStyleLbl="sibTrans2D1" presStyleIdx="0" presStyleCnt="4"/>
      <dgm:spPr/>
      <dgm:t>
        <a:bodyPr/>
        <a:lstStyle/>
        <a:p>
          <a:endParaRPr lang="en-US"/>
        </a:p>
      </dgm:t>
    </dgm:pt>
    <dgm:pt modelId="{3E4D480F-5619-497C-8751-7E3D0C16140B}" type="pres">
      <dgm:prSet presAssocID="{01A412DD-A89B-499E-9081-58A5ACCF953D}" presName="connectorText" presStyleLbl="sibTrans2D1" presStyleIdx="0" presStyleCnt="4"/>
      <dgm:spPr/>
      <dgm:t>
        <a:bodyPr/>
        <a:lstStyle/>
        <a:p>
          <a:endParaRPr lang="en-US"/>
        </a:p>
      </dgm:t>
    </dgm:pt>
    <dgm:pt modelId="{599B0692-5F7F-47D9-9918-8B1EB4D94CCA}" type="pres">
      <dgm:prSet presAssocID="{5748574A-02AA-48A9-A199-09178740D3A7}" presName="node" presStyleLbl="node1" presStyleIdx="1" presStyleCnt="5">
        <dgm:presLayoutVars>
          <dgm:bulletEnabled val="1"/>
        </dgm:presLayoutVars>
      </dgm:prSet>
      <dgm:spPr/>
      <dgm:t>
        <a:bodyPr/>
        <a:lstStyle/>
        <a:p>
          <a:endParaRPr lang="en-US"/>
        </a:p>
      </dgm:t>
    </dgm:pt>
    <dgm:pt modelId="{08301626-E34D-4CF4-909B-95A2F3623AA3}" type="pres">
      <dgm:prSet presAssocID="{467BD6EF-3193-4065-8EFB-C031C0258EF4}" presName="sibTrans" presStyleLbl="sibTrans2D1" presStyleIdx="1" presStyleCnt="4"/>
      <dgm:spPr/>
      <dgm:t>
        <a:bodyPr/>
        <a:lstStyle/>
        <a:p>
          <a:endParaRPr lang="en-US"/>
        </a:p>
      </dgm:t>
    </dgm:pt>
    <dgm:pt modelId="{2D2E8527-7756-415F-8CB2-C452BAC1248B}" type="pres">
      <dgm:prSet presAssocID="{467BD6EF-3193-4065-8EFB-C031C0258EF4}" presName="connectorText" presStyleLbl="sibTrans2D1" presStyleIdx="1" presStyleCnt="4"/>
      <dgm:spPr/>
      <dgm:t>
        <a:bodyPr/>
        <a:lstStyle/>
        <a:p>
          <a:endParaRPr lang="en-US"/>
        </a:p>
      </dgm:t>
    </dgm:pt>
    <dgm:pt modelId="{3CBD28CD-72B1-4880-A0D1-D139DA25CB00}" type="pres">
      <dgm:prSet presAssocID="{0775356F-39DB-44E0-ACCE-39904466F479}" presName="node" presStyleLbl="node1" presStyleIdx="2" presStyleCnt="5">
        <dgm:presLayoutVars>
          <dgm:bulletEnabled val="1"/>
        </dgm:presLayoutVars>
      </dgm:prSet>
      <dgm:spPr/>
      <dgm:t>
        <a:bodyPr/>
        <a:lstStyle/>
        <a:p>
          <a:endParaRPr lang="en-US"/>
        </a:p>
      </dgm:t>
    </dgm:pt>
    <dgm:pt modelId="{B8BCA113-B08E-4C53-82DE-29FD9691CBFA}" type="pres">
      <dgm:prSet presAssocID="{9ABF3295-1E6F-4E3B-9026-91E505404320}" presName="sibTrans" presStyleLbl="sibTrans2D1" presStyleIdx="2" presStyleCnt="4"/>
      <dgm:spPr/>
      <dgm:t>
        <a:bodyPr/>
        <a:lstStyle/>
        <a:p>
          <a:endParaRPr lang="en-US"/>
        </a:p>
      </dgm:t>
    </dgm:pt>
    <dgm:pt modelId="{6F944CC3-7B7B-4603-8CA3-EDD8C143AF50}" type="pres">
      <dgm:prSet presAssocID="{9ABF3295-1E6F-4E3B-9026-91E505404320}" presName="connectorText" presStyleLbl="sibTrans2D1" presStyleIdx="2" presStyleCnt="4"/>
      <dgm:spPr/>
      <dgm:t>
        <a:bodyPr/>
        <a:lstStyle/>
        <a:p>
          <a:endParaRPr lang="en-US"/>
        </a:p>
      </dgm:t>
    </dgm:pt>
    <dgm:pt modelId="{6B9F4868-6616-4165-B776-FCA907FA175A}" type="pres">
      <dgm:prSet presAssocID="{A6430AB8-24C7-48C6-B8E3-24F62253EADD}" presName="node" presStyleLbl="node1" presStyleIdx="3" presStyleCnt="5">
        <dgm:presLayoutVars>
          <dgm:bulletEnabled val="1"/>
        </dgm:presLayoutVars>
      </dgm:prSet>
      <dgm:spPr/>
      <dgm:t>
        <a:bodyPr/>
        <a:lstStyle/>
        <a:p>
          <a:endParaRPr lang="en-US"/>
        </a:p>
      </dgm:t>
    </dgm:pt>
    <dgm:pt modelId="{039C534F-64EC-4FA5-83BF-1F47C812FBC3}" type="pres">
      <dgm:prSet presAssocID="{21279421-869E-42E8-99AF-668BD8D82A7C}" presName="sibTrans" presStyleLbl="sibTrans2D1" presStyleIdx="3" presStyleCnt="4"/>
      <dgm:spPr/>
      <dgm:t>
        <a:bodyPr/>
        <a:lstStyle/>
        <a:p>
          <a:endParaRPr lang="en-US"/>
        </a:p>
      </dgm:t>
    </dgm:pt>
    <dgm:pt modelId="{E2F9981A-EC97-421B-944D-2177CD9318E6}" type="pres">
      <dgm:prSet presAssocID="{21279421-869E-42E8-99AF-668BD8D82A7C}" presName="connectorText" presStyleLbl="sibTrans2D1" presStyleIdx="3" presStyleCnt="4"/>
      <dgm:spPr/>
      <dgm:t>
        <a:bodyPr/>
        <a:lstStyle/>
        <a:p>
          <a:endParaRPr lang="en-US"/>
        </a:p>
      </dgm:t>
    </dgm:pt>
    <dgm:pt modelId="{62AF4A18-B78D-41CA-8FAF-B0D6403E5967}" type="pres">
      <dgm:prSet presAssocID="{47494251-BB6D-43EB-8C48-4689954408EE}" presName="node" presStyleLbl="node1" presStyleIdx="4" presStyleCnt="5">
        <dgm:presLayoutVars>
          <dgm:bulletEnabled val="1"/>
        </dgm:presLayoutVars>
      </dgm:prSet>
      <dgm:spPr/>
      <dgm:t>
        <a:bodyPr/>
        <a:lstStyle/>
        <a:p>
          <a:endParaRPr lang="en-US"/>
        </a:p>
      </dgm:t>
    </dgm:pt>
  </dgm:ptLst>
  <dgm:cxnLst>
    <dgm:cxn modelId="{A78B73C3-F59E-41F8-A00E-102D351C4D8A}" type="presOf" srcId="{9ABF3295-1E6F-4E3B-9026-91E505404320}" destId="{B8BCA113-B08E-4C53-82DE-29FD9691CBFA}" srcOrd="0" destOrd="0" presId="urn:microsoft.com/office/officeart/2005/8/layout/process5"/>
    <dgm:cxn modelId="{D3111520-8632-440F-9EDD-4F0460FB8867}" type="presOf" srcId="{A6430AB8-24C7-48C6-B8E3-24F62253EADD}" destId="{6B9F4868-6616-4165-B776-FCA907FA175A}" srcOrd="0" destOrd="0" presId="urn:microsoft.com/office/officeart/2005/8/layout/process5"/>
    <dgm:cxn modelId="{CE427CB1-9D24-46DB-A47E-644EC4B51691}" type="presOf" srcId="{5748574A-02AA-48A9-A199-09178740D3A7}" destId="{599B0692-5F7F-47D9-9918-8B1EB4D94CCA}" srcOrd="0" destOrd="0" presId="urn:microsoft.com/office/officeart/2005/8/layout/process5"/>
    <dgm:cxn modelId="{6F32043F-1E15-439F-96A0-567BFAC79DF5}" type="presOf" srcId="{01A412DD-A89B-499E-9081-58A5ACCF953D}" destId="{3E4D480F-5619-497C-8751-7E3D0C16140B}" srcOrd="1" destOrd="0" presId="urn:microsoft.com/office/officeart/2005/8/layout/process5"/>
    <dgm:cxn modelId="{49270543-D370-4BC9-9199-FB2E5C11559D}" srcId="{ACA464D6-45AA-4706-BAEA-C64A146E24D0}" destId="{0775356F-39DB-44E0-ACCE-39904466F479}" srcOrd="2" destOrd="0" parTransId="{D38EE806-8929-4BCA-9B1F-33755E2FEDF3}" sibTransId="{9ABF3295-1E6F-4E3B-9026-91E505404320}"/>
    <dgm:cxn modelId="{0D972312-28E3-464F-BBCC-6BFF442CE8C5}" type="presOf" srcId="{01A412DD-A89B-499E-9081-58A5ACCF953D}" destId="{0C54B3EB-0DF8-42F9-A2AF-DEE35300902A}" srcOrd="0" destOrd="0" presId="urn:microsoft.com/office/officeart/2005/8/layout/process5"/>
    <dgm:cxn modelId="{F91B8DA4-75B8-459B-9F2F-56B8E4A12ACB}" type="presOf" srcId="{467BD6EF-3193-4065-8EFB-C031C0258EF4}" destId="{2D2E8527-7756-415F-8CB2-C452BAC1248B}" srcOrd="1" destOrd="0" presId="urn:microsoft.com/office/officeart/2005/8/layout/process5"/>
    <dgm:cxn modelId="{59CE89B5-65FE-4374-9230-56243CE761C7}" type="presOf" srcId="{467BD6EF-3193-4065-8EFB-C031C0258EF4}" destId="{08301626-E34D-4CF4-909B-95A2F3623AA3}" srcOrd="0" destOrd="0" presId="urn:microsoft.com/office/officeart/2005/8/layout/process5"/>
    <dgm:cxn modelId="{420B54F2-2517-4B96-B80C-847524F8620A}" type="presOf" srcId="{21279421-869E-42E8-99AF-668BD8D82A7C}" destId="{E2F9981A-EC97-421B-944D-2177CD9318E6}" srcOrd="1" destOrd="0" presId="urn:microsoft.com/office/officeart/2005/8/layout/process5"/>
    <dgm:cxn modelId="{3AECB347-7060-4870-9810-A1643EA04C98}" type="presOf" srcId="{9ABF3295-1E6F-4E3B-9026-91E505404320}" destId="{6F944CC3-7B7B-4603-8CA3-EDD8C143AF50}" srcOrd="1" destOrd="0" presId="urn:microsoft.com/office/officeart/2005/8/layout/process5"/>
    <dgm:cxn modelId="{C758C770-29CF-4AD5-9C65-68CFFB13FE55}" type="presOf" srcId="{21279421-869E-42E8-99AF-668BD8D82A7C}" destId="{039C534F-64EC-4FA5-83BF-1F47C812FBC3}" srcOrd="0" destOrd="0" presId="urn:microsoft.com/office/officeart/2005/8/layout/process5"/>
    <dgm:cxn modelId="{B5F237E2-2D6B-46B3-88F1-E88909372A22}" srcId="{ACA464D6-45AA-4706-BAEA-C64A146E24D0}" destId="{A6430AB8-24C7-48C6-B8E3-24F62253EADD}" srcOrd="3" destOrd="0" parTransId="{E40BD3BB-D5C7-4ED2-A994-E06DE449271A}" sibTransId="{21279421-869E-42E8-99AF-668BD8D82A7C}"/>
    <dgm:cxn modelId="{53A4B73D-B617-47EC-9373-2D9420EFB99D}" srcId="{ACA464D6-45AA-4706-BAEA-C64A146E24D0}" destId="{6EAC235B-0949-4CE1-866D-437D2AC0D2CC}" srcOrd="0" destOrd="0" parTransId="{384A4AB3-7F8C-40CA-BE0C-9A9F9A067673}" sibTransId="{01A412DD-A89B-499E-9081-58A5ACCF953D}"/>
    <dgm:cxn modelId="{A0EC1E53-9361-42AE-BB39-A990D50D1A2D}" srcId="{ACA464D6-45AA-4706-BAEA-C64A146E24D0}" destId="{5748574A-02AA-48A9-A199-09178740D3A7}" srcOrd="1" destOrd="0" parTransId="{196B51C2-ABF4-4FB4-B9CF-DD8B29BDA1D7}" sibTransId="{467BD6EF-3193-4065-8EFB-C031C0258EF4}"/>
    <dgm:cxn modelId="{6BD69319-7D87-481C-80EF-34EDE2E8BC51}" srcId="{ACA464D6-45AA-4706-BAEA-C64A146E24D0}" destId="{47494251-BB6D-43EB-8C48-4689954408EE}" srcOrd="4" destOrd="0" parTransId="{8168F53E-0F95-4F36-8EA1-7273B76A3DF7}" sibTransId="{BA412A4E-5675-4202-A6CE-E47B0FBBA051}"/>
    <dgm:cxn modelId="{45C9C55C-673C-4C63-AF23-771F6A6D87B4}" type="presOf" srcId="{47494251-BB6D-43EB-8C48-4689954408EE}" destId="{62AF4A18-B78D-41CA-8FAF-B0D6403E5967}" srcOrd="0" destOrd="0" presId="urn:microsoft.com/office/officeart/2005/8/layout/process5"/>
    <dgm:cxn modelId="{E0846657-DD00-4F60-A76E-08B6E9308289}" type="presOf" srcId="{ACA464D6-45AA-4706-BAEA-C64A146E24D0}" destId="{5F47DCAB-0D3D-4AAC-8C47-ACD2F0768835}" srcOrd="0" destOrd="0" presId="urn:microsoft.com/office/officeart/2005/8/layout/process5"/>
    <dgm:cxn modelId="{78C7AEFC-12D4-47B2-A45B-4CEB9F16139D}" type="presOf" srcId="{6EAC235B-0949-4CE1-866D-437D2AC0D2CC}" destId="{E55D90F5-2F7C-47D9-8FB8-F089BA03F159}" srcOrd="0" destOrd="0" presId="urn:microsoft.com/office/officeart/2005/8/layout/process5"/>
    <dgm:cxn modelId="{5AC468B9-E9BA-42E7-9E47-C4B9B5A2DADF}" type="presOf" srcId="{0775356F-39DB-44E0-ACCE-39904466F479}" destId="{3CBD28CD-72B1-4880-A0D1-D139DA25CB00}" srcOrd="0" destOrd="0" presId="urn:microsoft.com/office/officeart/2005/8/layout/process5"/>
    <dgm:cxn modelId="{17E4C366-9542-4942-9003-FE5723A39A50}" type="presParOf" srcId="{5F47DCAB-0D3D-4AAC-8C47-ACD2F0768835}" destId="{E55D90F5-2F7C-47D9-8FB8-F089BA03F159}" srcOrd="0" destOrd="0" presId="urn:microsoft.com/office/officeart/2005/8/layout/process5"/>
    <dgm:cxn modelId="{6A9543F9-2C26-4F3B-8610-24E8A5B32CF3}" type="presParOf" srcId="{5F47DCAB-0D3D-4AAC-8C47-ACD2F0768835}" destId="{0C54B3EB-0DF8-42F9-A2AF-DEE35300902A}" srcOrd="1" destOrd="0" presId="urn:microsoft.com/office/officeart/2005/8/layout/process5"/>
    <dgm:cxn modelId="{4CE5BA7A-B9EE-49AB-BD4D-48FD6576DC46}" type="presParOf" srcId="{0C54B3EB-0DF8-42F9-A2AF-DEE35300902A}" destId="{3E4D480F-5619-497C-8751-7E3D0C16140B}" srcOrd="0" destOrd="0" presId="urn:microsoft.com/office/officeart/2005/8/layout/process5"/>
    <dgm:cxn modelId="{66BD927F-B21B-46BB-9C9E-61B2853581FB}" type="presParOf" srcId="{5F47DCAB-0D3D-4AAC-8C47-ACD2F0768835}" destId="{599B0692-5F7F-47D9-9918-8B1EB4D94CCA}" srcOrd="2" destOrd="0" presId="urn:microsoft.com/office/officeart/2005/8/layout/process5"/>
    <dgm:cxn modelId="{EC14AB7C-3287-4064-AE99-52B2DBEB3657}" type="presParOf" srcId="{5F47DCAB-0D3D-4AAC-8C47-ACD2F0768835}" destId="{08301626-E34D-4CF4-909B-95A2F3623AA3}" srcOrd="3" destOrd="0" presId="urn:microsoft.com/office/officeart/2005/8/layout/process5"/>
    <dgm:cxn modelId="{BBF14067-55F6-47EE-B3FB-5E4CB03F8FD0}" type="presParOf" srcId="{08301626-E34D-4CF4-909B-95A2F3623AA3}" destId="{2D2E8527-7756-415F-8CB2-C452BAC1248B}" srcOrd="0" destOrd="0" presId="urn:microsoft.com/office/officeart/2005/8/layout/process5"/>
    <dgm:cxn modelId="{CAEB1A0B-BA30-4056-90E7-C5B5D6991E5A}" type="presParOf" srcId="{5F47DCAB-0D3D-4AAC-8C47-ACD2F0768835}" destId="{3CBD28CD-72B1-4880-A0D1-D139DA25CB00}" srcOrd="4" destOrd="0" presId="urn:microsoft.com/office/officeart/2005/8/layout/process5"/>
    <dgm:cxn modelId="{513EC64F-42A3-4E7E-8475-4A0741060B86}" type="presParOf" srcId="{5F47DCAB-0D3D-4AAC-8C47-ACD2F0768835}" destId="{B8BCA113-B08E-4C53-82DE-29FD9691CBFA}" srcOrd="5" destOrd="0" presId="urn:microsoft.com/office/officeart/2005/8/layout/process5"/>
    <dgm:cxn modelId="{A9472DBE-4475-4DD2-917F-D164EFE40317}" type="presParOf" srcId="{B8BCA113-B08E-4C53-82DE-29FD9691CBFA}" destId="{6F944CC3-7B7B-4603-8CA3-EDD8C143AF50}" srcOrd="0" destOrd="0" presId="urn:microsoft.com/office/officeart/2005/8/layout/process5"/>
    <dgm:cxn modelId="{CA1D9A8F-5EAD-410F-A5D7-315FEFACF5BD}" type="presParOf" srcId="{5F47DCAB-0D3D-4AAC-8C47-ACD2F0768835}" destId="{6B9F4868-6616-4165-B776-FCA907FA175A}" srcOrd="6" destOrd="0" presId="urn:microsoft.com/office/officeart/2005/8/layout/process5"/>
    <dgm:cxn modelId="{7132CF2E-B4D5-482F-9E90-60D696EDBF1F}" type="presParOf" srcId="{5F47DCAB-0D3D-4AAC-8C47-ACD2F0768835}" destId="{039C534F-64EC-4FA5-83BF-1F47C812FBC3}" srcOrd="7" destOrd="0" presId="urn:microsoft.com/office/officeart/2005/8/layout/process5"/>
    <dgm:cxn modelId="{735E6361-7255-45AB-8794-F0F884D4F6ED}" type="presParOf" srcId="{039C534F-64EC-4FA5-83BF-1F47C812FBC3}" destId="{E2F9981A-EC97-421B-944D-2177CD9318E6}" srcOrd="0" destOrd="0" presId="urn:microsoft.com/office/officeart/2005/8/layout/process5"/>
    <dgm:cxn modelId="{7CE73867-8743-4A09-AE9F-2B88560477DA}" type="presParOf" srcId="{5F47DCAB-0D3D-4AAC-8C47-ACD2F0768835}" destId="{62AF4A18-B78D-41CA-8FAF-B0D6403E5967}"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a:ln>
          <a:solidFill>
            <a:srgbClr val="31B70D"/>
          </a:solidFill>
        </a:ln>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11A238F2-A6A7-433B-94B7-5157F5208BD4}" type="presOf" srcId="{16432E35-BCDE-4EC0-9053-74150D8746BD}" destId="{B31EEDEE-8108-406E-A800-18B5A64916B7}" srcOrd="0" destOrd="0" presId="urn:microsoft.com/office/officeart/2005/8/layout/process2"/>
    <dgm:cxn modelId="{05D74493-C9EE-45C8-8EB1-E00887948A99}" type="presOf" srcId="{8CA6D038-F626-45FF-907C-7A5FA1543460}" destId="{CEA16362-7697-4EB4-9F02-02D4738137E5}"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678352B7-D1AC-4B1F-8529-BD21F476B9D4}" type="presOf" srcId="{B7CC71BF-CE40-4FBF-9840-6F2443631A57}" destId="{22FF4250-D6CE-484B-BE13-C5F980C55417}" srcOrd="0" destOrd="0" presId="urn:microsoft.com/office/officeart/2005/8/layout/process2"/>
    <dgm:cxn modelId="{962B2D47-B565-446C-829A-D4836C871367}" type="presOf" srcId="{4A7BBF2C-D65D-41B1-A12F-A47040ADF15A}" destId="{91BF235F-9946-4448-9974-618C6AAC2533}" srcOrd="0" destOrd="0" presId="urn:microsoft.com/office/officeart/2005/8/layout/process2"/>
    <dgm:cxn modelId="{17EDB6DB-247E-4A03-B892-16E3A082BC61}" type="presOf" srcId="{AE65DDA0-BF4F-4EC6-BCE5-42973B7842F1}" destId="{B4A4EAB2-E049-428C-BBE3-0738A86E1D74}" srcOrd="1" destOrd="0" presId="urn:microsoft.com/office/officeart/2005/8/layout/process2"/>
    <dgm:cxn modelId="{4FF33B2F-DBE6-4330-BF77-BC4A68E33D67}" type="presOf" srcId="{8CA6D038-F626-45FF-907C-7A5FA1543460}" destId="{CDCE6EBD-4AC5-4768-A32F-B8D0F58DD73F}" srcOrd="1" destOrd="0" presId="urn:microsoft.com/office/officeart/2005/8/layout/process2"/>
    <dgm:cxn modelId="{6ABB2321-8332-4228-9C25-A9D1B30FE0BD}" type="presOf" srcId="{AE65DDA0-BF4F-4EC6-BCE5-42973B7842F1}" destId="{65F41CA7-6A10-4773-B602-485F2AA41B71}" srcOrd="0" destOrd="0" presId="urn:microsoft.com/office/officeart/2005/8/layout/process2"/>
    <dgm:cxn modelId="{A1791E25-F915-4EF2-BDFA-76B73D5F2E83}" type="presOf" srcId="{DA85FDD7-1675-4060-91F4-EEDC0633CA13}" destId="{00BB0915-5BC5-4668-8C3B-7C3EA063C131}"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821B7632-6AF9-4A9E-B7E4-98468331753F}" type="presParOf" srcId="{B31EEDEE-8108-406E-A800-18B5A64916B7}" destId="{00BB0915-5BC5-4668-8C3B-7C3EA063C131}" srcOrd="0" destOrd="0" presId="urn:microsoft.com/office/officeart/2005/8/layout/process2"/>
    <dgm:cxn modelId="{4BB19855-2570-425B-A3A8-392AA86E50ED}" type="presParOf" srcId="{B31EEDEE-8108-406E-A800-18B5A64916B7}" destId="{65F41CA7-6A10-4773-B602-485F2AA41B71}" srcOrd="1" destOrd="0" presId="urn:microsoft.com/office/officeart/2005/8/layout/process2"/>
    <dgm:cxn modelId="{3F936375-C6A8-4B29-AE6C-CCDF8D67855A}" type="presParOf" srcId="{65F41CA7-6A10-4773-B602-485F2AA41B71}" destId="{B4A4EAB2-E049-428C-BBE3-0738A86E1D74}" srcOrd="0" destOrd="0" presId="urn:microsoft.com/office/officeart/2005/8/layout/process2"/>
    <dgm:cxn modelId="{69E2E565-BE7D-4339-84C7-80947899E116}" type="presParOf" srcId="{B31EEDEE-8108-406E-A800-18B5A64916B7}" destId="{22FF4250-D6CE-484B-BE13-C5F980C55417}" srcOrd="2" destOrd="0" presId="urn:microsoft.com/office/officeart/2005/8/layout/process2"/>
    <dgm:cxn modelId="{44AA3B88-2367-4A82-A288-FFA9340C9CCE}" type="presParOf" srcId="{B31EEDEE-8108-406E-A800-18B5A64916B7}" destId="{CEA16362-7697-4EB4-9F02-02D4738137E5}" srcOrd="3" destOrd="0" presId="urn:microsoft.com/office/officeart/2005/8/layout/process2"/>
    <dgm:cxn modelId="{1A146494-0906-4899-ACA6-EB5150717598}" type="presParOf" srcId="{CEA16362-7697-4EB4-9F02-02D4738137E5}" destId="{CDCE6EBD-4AC5-4768-A32F-B8D0F58DD73F}" srcOrd="0" destOrd="0" presId="urn:microsoft.com/office/officeart/2005/8/layout/process2"/>
    <dgm:cxn modelId="{5B612147-68AC-445A-9E25-C3668AD22BC8}"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71089A-87F0-4DD6-B2E7-4DCB55399526}"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n-US"/>
        </a:p>
      </dgm:t>
    </dgm:pt>
    <dgm:pt modelId="{ECE50553-D999-442F-8A19-8132B63A5406}">
      <dgm:prSet phldrT="[Text]"/>
      <dgm:spPr/>
      <dgm:t>
        <a:bodyPr/>
        <a:lstStyle/>
        <a:p>
          <a:pPr rtl="1"/>
          <a:r>
            <a:rPr lang="fa-IR" b="1" dirty="0" smtClean="0">
              <a:cs typeface="B Nazanin" panose="00000400000000000000" pitchFamily="2" charset="-78"/>
            </a:rPr>
            <a:t>شناخت مهم‌ترين اصول در مراجعه به قرآن </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A6BA92D-91A8-4560-9F5D-A767B102EFD7}" type="parTrans" cxnId="{22714DAB-8E4E-455E-87AF-BDDE7125B2C4}">
      <dgm:prSet/>
      <dgm:spPr/>
      <dgm:t>
        <a:bodyPr/>
        <a:lstStyle/>
        <a:p>
          <a:pPr rtl="1"/>
          <a:endParaRPr lang="en-US"/>
        </a:p>
      </dgm:t>
    </dgm:pt>
    <dgm:pt modelId="{385E7639-9F51-4E71-9205-81912C7D6525}" type="sibTrans" cxnId="{22714DAB-8E4E-455E-87AF-BDDE7125B2C4}">
      <dgm:prSet/>
      <dgm:spPr/>
      <dgm:t>
        <a:bodyPr/>
        <a:lstStyle/>
        <a:p>
          <a:pPr rtl="1"/>
          <a:endParaRPr lang="en-US"/>
        </a:p>
      </dgm:t>
    </dgm:pt>
    <dgm:pt modelId="{B89750B3-89F3-4711-8271-35EC57B81FBE}">
      <dgm:prSet phldrT="[Text]"/>
      <dgm:spPr/>
      <dgm:t>
        <a:bodyPr/>
        <a:lstStyle/>
        <a:p>
          <a:pPr rtl="1"/>
          <a:r>
            <a:rPr lang="fa-IR" dirty="0" smtClean="0">
              <a:cs typeface="B Nazanin" pitchFamily="2" charset="-78"/>
            </a:rPr>
            <a:t>عناوین درس</a:t>
          </a:r>
          <a:endParaRPr lang="en-US" dirty="0">
            <a:cs typeface="B Nazanin" pitchFamily="2" charset="-78"/>
          </a:endParaRPr>
        </a:p>
      </dgm:t>
    </dgm:pt>
    <dgm:pt modelId="{DF2D0A0B-002F-4B5C-BC83-E5EA5E8330E8}" type="parTrans" cxnId="{53C05FC1-A015-42F2-83F9-6B82422A54AA}">
      <dgm:prSet/>
      <dgm:spPr/>
      <dgm:t>
        <a:bodyPr/>
        <a:lstStyle/>
        <a:p>
          <a:pPr rtl="1"/>
          <a:endParaRPr lang="en-US"/>
        </a:p>
      </dgm:t>
    </dgm:pt>
    <dgm:pt modelId="{8A60E437-43E4-4F65-9F07-8EFC81079B50}" type="sibTrans" cxnId="{53C05FC1-A015-42F2-83F9-6B82422A54AA}">
      <dgm:prSet/>
      <dgm:spPr/>
      <dgm:t>
        <a:bodyPr/>
        <a:lstStyle/>
        <a:p>
          <a:pPr rtl="1"/>
          <a:endParaRPr lang="en-US"/>
        </a:p>
      </dgm:t>
    </dgm:pt>
    <dgm:pt modelId="{D7A806E5-52C3-43D6-BEED-6D93341C2172}">
      <dgm:prSet phldrT="[Text]"/>
      <dgm:spPr/>
      <dgm:t>
        <a:bodyPr/>
        <a:lstStyle/>
        <a:p>
          <a:pPr rtl="1"/>
          <a:r>
            <a:rPr lang="fa-IR" b="1" dirty="0" smtClean="0">
              <a:cs typeface="B Nazanin" panose="00000400000000000000" pitchFamily="2" charset="-78"/>
            </a:rPr>
            <a:t>شناخت مهم‌ترين نکات در روش ارجاع و مطالعه قرآن </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B8AD873-960D-4A21-8D32-2B5D3EAA14CF}" type="parTrans" cxnId="{F5C8533F-ED5B-4D07-9E52-9C6A69456081}">
      <dgm:prSet/>
      <dgm:spPr/>
      <dgm:t>
        <a:bodyPr/>
        <a:lstStyle/>
        <a:p>
          <a:pPr rtl="1"/>
          <a:endParaRPr lang="en-US"/>
        </a:p>
      </dgm:t>
    </dgm:pt>
    <dgm:pt modelId="{EB483324-83D0-4013-9892-8D1339C7C797}" type="sibTrans" cxnId="{F5C8533F-ED5B-4D07-9E52-9C6A69456081}">
      <dgm:prSet/>
      <dgm:spPr/>
      <dgm:t>
        <a:bodyPr/>
        <a:lstStyle/>
        <a:p>
          <a:pPr rtl="1"/>
          <a:endParaRPr lang="en-US"/>
        </a:p>
      </dgm:t>
    </dgm:pt>
    <dgm:pt modelId="{779CA411-BFEE-4D7E-A8FE-732E962E0CB0}">
      <dgm:prSet/>
      <dgm:spPr/>
      <dgm:t>
        <a:bodyPr/>
        <a:lstStyle/>
        <a:p>
          <a:pPr rtl="1"/>
          <a:r>
            <a:rPr lang="fa-IR" b="1" dirty="0" smtClean="0">
              <a:cs typeface="B Nazanin" panose="00000400000000000000" pitchFamily="2" charset="-78"/>
            </a:rPr>
            <a:t>نتيجه اصول</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F07837B-79E3-454D-A47E-DD75632564D3}" type="parTrans" cxnId="{16AFE61B-6125-449F-8F52-95C02E10046E}">
      <dgm:prSet/>
      <dgm:spPr/>
      <dgm:t>
        <a:bodyPr/>
        <a:lstStyle/>
        <a:p>
          <a:pPr rtl="1"/>
          <a:endParaRPr lang="en-US"/>
        </a:p>
      </dgm:t>
    </dgm:pt>
    <dgm:pt modelId="{4E70CA16-DD8F-4D96-91E8-03CD9BD28BD8}" type="sibTrans" cxnId="{16AFE61B-6125-449F-8F52-95C02E10046E}">
      <dgm:prSet/>
      <dgm:spPr/>
      <dgm:t>
        <a:bodyPr/>
        <a:lstStyle/>
        <a:p>
          <a:pPr rtl="1"/>
          <a:endParaRPr lang="en-US"/>
        </a:p>
      </dgm:t>
    </dgm:pt>
    <dgm:pt modelId="{84DACBA9-975D-4343-99C4-005E72AAC7C5}" type="pres">
      <dgm:prSet presAssocID="{4271089A-87F0-4DD6-B2E7-4DCB55399526}" presName="Name0" presStyleCnt="0">
        <dgm:presLayoutVars>
          <dgm:chPref val="3"/>
          <dgm:dir/>
          <dgm:animLvl val="lvl"/>
          <dgm:resizeHandles/>
        </dgm:presLayoutVars>
      </dgm:prSet>
      <dgm:spPr/>
      <dgm:t>
        <a:bodyPr/>
        <a:lstStyle/>
        <a:p>
          <a:endParaRPr lang="en-US"/>
        </a:p>
      </dgm:t>
    </dgm:pt>
    <dgm:pt modelId="{BBD15AF5-0F1E-49DF-A632-2B1C87758706}" type="pres">
      <dgm:prSet presAssocID="{ECE50553-D999-442F-8A19-8132B63A5406}" presName="horFlow" presStyleCnt="0"/>
      <dgm:spPr/>
      <dgm:t>
        <a:bodyPr/>
        <a:lstStyle/>
        <a:p>
          <a:endParaRPr lang="en-US"/>
        </a:p>
      </dgm:t>
    </dgm:pt>
    <dgm:pt modelId="{0CCB2933-E103-49C5-944E-D1D5E5A56F28}" type="pres">
      <dgm:prSet presAssocID="{ECE50553-D999-442F-8A19-8132B63A5406}" presName="bigChev" presStyleLbl="node1" presStyleIdx="0" presStyleCnt="3" custLinFactNeighborX="48897" custLinFactNeighborY="8564"/>
      <dgm:spPr/>
      <dgm:t>
        <a:bodyPr/>
        <a:lstStyle/>
        <a:p>
          <a:endParaRPr lang="en-US"/>
        </a:p>
      </dgm:t>
    </dgm:pt>
    <dgm:pt modelId="{7689F43E-6F4F-4866-BD8A-194B882628A2}" type="pres">
      <dgm:prSet presAssocID="{ECE50553-D999-442F-8A19-8132B63A5406}" presName="vSp" presStyleCnt="0"/>
      <dgm:spPr/>
      <dgm:t>
        <a:bodyPr/>
        <a:lstStyle/>
        <a:p>
          <a:endParaRPr lang="en-US"/>
        </a:p>
      </dgm:t>
    </dgm:pt>
    <dgm:pt modelId="{5FA7E1CC-8585-49F5-A544-09B610B2D706}" type="pres">
      <dgm:prSet presAssocID="{779CA411-BFEE-4D7E-A8FE-732E962E0CB0}" presName="horFlow" presStyleCnt="0"/>
      <dgm:spPr/>
      <dgm:t>
        <a:bodyPr/>
        <a:lstStyle/>
        <a:p>
          <a:endParaRPr lang="en-US"/>
        </a:p>
      </dgm:t>
    </dgm:pt>
    <dgm:pt modelId="{516F573F-B973-4A5F-954F-B670944E1882}" type="pres">
      <dgm:prSet presAssocID="{779CA411-BFEE-4D7E-A8FE-732E962E0CB0}" presName="bigChev" presStyleLbl="node1" presStyleIdx="1" presStyleCnt="3" custLinFactX="35897" custLinFactNeighborX="100000" custLinFactNeighborY="88"/>
      <dgm:spPr/>
      <dgm:t>
        <a:bodyPr/>
        <a:lstStyle/>
        <a:p>
          <a:endParaRPr lang="en-US"/>
        </a:p>
      </dgm:t>
    </dgm:pt>
    <dgm:pt modelId="{0311BE40-5CC5-489D-A623-F3839D6977C7}" type="pres">
      <dgm:prSet presAssocID="{DF2D0A0B-002F-4B5C-BC83-E5EA5E8330E8}" presName="parTrans" presStyleCnt="0"/>
      <dgm:spPr/>
      <dgm:t>
        <a:bodyPr/>
        <a:lstStyle/>
        <a:p>
          <a:endParaRPr lang="en-US"/>
        </a:p>
      </dgm:t>
    </dgm:pt>
    <dgm:pt modelId="{9917B676-16B2-4AB3-81B3-1CDBACA0E37B}" type="pres">
      <dgm:prSet presAssocID="{B89750B3-89F3-4711-8271-35EC57B81FBE}" presName="node" presStyleLbl="alignAccFollowNode1" presStyleIdx="0" presStyleCnt="1" custLinFactX="-107201" custLinFactY="-26678" custLinFactNeighborX="-200000" custLinFactNeighborY="-100000">
        <dgm:presLayoutVars>
          <dgm:bulletEnabled val="1"/>
        </dgm:presLayoutVars>
      </dgm:prSet>
      <dgm:spPr/>
      <dgm:t>
        <a:bodyPr/>
        <a:lstStyle/>
        <a:p>
          <a:endParaRPr lang="en-US"/>
        </a:p>
      </dgm:t>
    </dgm:pt>
    <dgm:pt modelId="{E7C882AA-60EA-48DF-8219-D06608247498}" type="pres">
      <dgm:prSet presAssocID="{779CA411-BFEE-4D7E-A8FE-732E962E0CB0}" presName="vSp" presStyleCnt="0"/>
      <dgm:spPr/>
      <dgm:t>
        <a:bodyPr/>
        <a:lstStyle/>
        <a:p>
          <a:endParaRPr lang="en-US"/>
        </a:p>
      </dgm:t>
    </dgm:pt>
    <dgm:pt modelId="{7F5E5CE4-84DC-450B-8268-FE04F8773B4C}" type="pres">
      <dgm:prSet presAssocID="{D7A806E5-52C3-43D6-BEED-6D93341C2172}" presName="horFlow" presStyleCnt="0"/>
      <dgm:spPr/>
      <dgm:t>
        <a:bodyPr/>
        <a:lstStyle/>
        <a:p>
          <a:endParaRPr lang="en-US"/>
        </a:p>
      </dgm:t>
    </dgm:pt>
    <dgm:pt modelId="{17170825-85B4-4C66-8750-C0E9D7533CE9}" type="pres">
      <dgm:prSet presAssocID="{D7A806E5-52C3-43D6-BEED-6D93341C2172}" presName="bigChev" presStyleLbl="node1" presStyleIdx="2" presStyleCnt="3" custLinFactNeighborX="48897" custLinFactNeighborY="-8388"/>
      <dgm:spPr/>
      <dgm:t>
        <a:bodyPr/>
        <a:lstStyle/>
        <a:p>
          <a:endParaRPr lang="en-US"/>
        </a:p>
      </dgm:t>
    </dgm:pt>
  </dgm:ptLst>
  <dgm:cxnLst>
    <dgm:cxn modelId="{BF1A6CD9-1C3E-4DAA-9F5E-44B09820CB98}" type="presOf" srcId="{D7A806E5-52C3-43D6-BEED-6D93341C2172}" destId="{17170825-85B4-4C66-8750-C0E9D7533CE9}" srcOrd="0" destOrd="0" presId="urn:microsoft.com/office/officeart/2005/8/layout/lProcess3"/>
    <dgm:cxn modelId="{53C05FC1-A015-42F2-83F9-6B82422A54AA}" srcId="{779CA411-BFEE-4D7E-A8FE-732E962E0CB0}" destId="{B89750B3-89F3-4711-8271-35EC57B81FBE}" srcOrd="0" destOrd="0" parTransId="{DF2D0A0B-002F-4B5C-BC83-E5EA5E8330E8}" sibTransId="{8A60E437-43E4-4F65-9F07-8EFC81079B50}"/>
    <dgm:cxn modelId="{F5C8533F-ED5B-4D07-9E52-9C6A69456081}" srcId="{4271089A-87F0-4DD6-B2E7-4DCB55399526}" destId="{D7A806E5-52C3-43D6-BEED-6D93341C2172}" srcOrd="2" destOrd="0" parTransId="{BB8AD873-960D-4A21-8D32-2B5D3EAA14CF}" sibTransId="{EB483324-83D0-4013-9892-8D1339C7C797}"/>
    <dgm:cxn modelId="{16AFE61B-6125-449F-8F52-95C02E10046E}" srcId="{4271089A-87F0-4DD6-B2E7-4DCB55399526}" destId="{779CA411-BFEE-4D7E-A8FE-732E962E0CB0}" srcOrd="1" destOrd="0" parTransId="{CF07837B-79E3-454D-A47E-DD75632564D3}" sibTransId="{4E70CA16-DD8F-4D96-91E8-03CD9BD28BD8}"/>
    <dgm:cxn modelId="{CEFFFF65-D418-4B87-8184-29014BFE1313}" type="presOf" srcId="{ECE50553-D999-442F-8A19-8132B63A5406}" destId="{0CCB2933-E103-49C5-944E-D1D5E5A56F28}" srcOrd="0" destOrd="0" presId="urn:microsoft.com/office/officeart/2005/8/layout/lProcess3"/>
    <dgm:cxn modelId="{22714DAB-8E4E-455E-87AF-BDDE7125B2C4}" srcId="{4271089A-87F0-4DD6-B2E7-4DCB55399526}" destId="{ECE50553-D999-442F-8A19-8132B63A5406}" srcOrd="0" destOrd="0" parTransId="{1A6BA92D-91A8-4560-9F5D-A767B102EFD7}" sibTransId="{385E7639-9F51-4E71-9205-81912C7D6525}"/>
    <dgm:cxn modelId="{6345F780-C7CC-4575-963E-1B93C0D761BD}" type="presOf" srcId="{779CA411-BFEE-4D7E-A8FE-732E962E0CB0}" destId="{516F573F-B973-4A5F-954F-B670944E1882}" srcOrd="0" destOrd="0" presId="urn:microsoft.com/office/officeart/2005/8/layout/lProcess3"/>
    <dgm:cxn modelId="{820D214A-535C-4592-A07E-6FBD09884D30}" type="presOf" srcId="{B89750B3-89F3-4711-8271-35EC57B81FBE}" destId="{9917B676-16B2-4AB3-81B3-1CDBACA0E37B}" srcOrd="0" destOrd="0" presId="urn:microsoft.com/office/officeart/2005/8/layout/lProcess3"/>
    <dgm:cxn modelId="{56933E0C-8658-4D13-9FD2-AD65E85D6769}" type="presOf" srcId="{4271089A-87F0-4DD6-B2E7-4DCB55399526}" destId="{84DACBA9-975D-4343-99C4-005E72AAC7C5}" srcOrd="0" destOrd="0" presId="urn:microsoft.com/office/officeart/2005/8/layout/lProcess3"/>
    <dgm:cxn modelId="{3C3BD039-A2DB-4DF1-808E-206442CE532B}" type="presParOf" srcId="{84DACBA9-975D-4343-99C4-005E72AAC7C5}" destId="{BBD15AF5-0F1E-49DF-A632-2B1C87758706}" srcOrd="0" destOrd="0" presId="urn:microsoft.com/office/officeart/2005/8/layout/lProcess3"/>
    <dgm:cxn modelId="{8F11C546-4A16-4C5A-8FFA-96FFA130D4BB}" type="presParOf" srcId="{BBD15AF5-0F1E-49DF-A632-2B1C87758706}" destId="{0CCB2933-E103-49C5-944E-D1D5E5A56F28}" srcOrd="0" destOrd="0" presId="urn:microsoft.com/office/officeart/2005/8/layout/lProcess3"/>
    <dgm:cxn modelId="{49DCFD6B-5866-46F0-A95E-BA7E109C28D4}" type="presParOf" srcId="{84DACBA9-975D-4343-99C4-005E72AAC7C5}" destId="{7689F43E-6F4F-4866-BD8A-194B882628A2}" srcOrd="1" destOrd="0" presId="urn:microsoft.com/office/officeart/2005/8/layout/lProcess3"/>
    <dgm:cxn modelId="{AA2E66C5-CE4E-4A8F-A0E8-7244F2101152}" type="presParOf" srcId="{84DACBA9-975D-4343-99C4-005E72AAC7C5}" destId="{5FA7E1CC-8585-49F5-A544-09B610B2D706}" srcOrd="2" destOrd="0" presId="urn:microsoft.com/office/officeart/2005/8/layout/lProcess3"/>
    <dgm:cxn modelId="{9A12BD9B-D84D-413D-98F4-0F755F51A1F9}" type="presParOf" srcId="{5FA7E1CC-8585-49F5-A544-09B610B2D706}" destId="{516F573F-B973-4A5F-954F-B670944E1882}" srcOrd="0" destOrd="0" presId="urn:microsoft.com/office/officeart/2005/8/layout/lProcess3"/>
    <dgm:cxn modelId="{75D9ED50-9C1C-42FB-9653-61D5FD670BAD}" type="presParOf" srcId="{5FA7E1CC-8585-49F5-A544-09B610B2D706}" destId="{0311BE40-5CC5-489D-A623-F3839D6977C7}" srcOrd="1" destOrd="0" presId="urn:microsoft.com/office/officeart/2005/8/layout/lProcess3"/>
    <dgm:cxn modelId="{1B6CC3E8-5809-4BD1-A56E-DCDD15957AA8}" type="presParOf" srcId="{5FA7E1CC-8585-49F5-A544-09B610B2D706}" destId="{9917B676-16B2-4AB3-81B3-1CDBACA0E37B}" srcOrd="2" destOrd="0" presId="urn:microsoft.com/office/officeart/2005/8/layout/lProcess3"/>
    <dgm:cxn modelId="{028DEABF-8E8A-4597-A0FF-FE7B5F5C724E}" type="presParOf" srcId="{84DACBA9-975D-4343-99C4-005E72AAC7C5}" destId="{E7C882AA-60EA-48DF-8219-D06608247498}" srcOrd="3" destOrd="0" presId="urn:microsoft.com/office/officeart/2005/8/layout/lProcess3"/>
    <dgm:cxn modelId="{35D0E685-2CD3-4B3B-9AB6-3949C99C0CCF}" type="presParOf" srcId="{84DACBA9-975D-4343-99C4-005E72AAC7C5}" destId="{7F5E5CE4-84DC-450B-8268-FE04F8773B4C}" srcOrd="4" destOrd="0" presId="urn:microsoft.com/office/officeart/2005/8/layout/lProcess3"/>
    <dgm:cxn modelId="{1F3B5AD7-5FA6-4DAA-B4BA-C47C174747DC}" type="presParOf" srcId="{7F5E5CE4-84DC-450B-8268-FE04F8773B4C}" destId="{17170825-85B4-4C66-8750-C0E9D7533CE9}"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7774ABA1-B240-4724-9F7D-AC31DCEBFDB3}" type="presOf" srcId="{AE65DDA0-BF4F-4EC6-BCE5-42973B7842F1}" destId="{B4A4EAB2-E049-428C-BBE3-0738A86E1D74}" srcOrd="1" destOrd="0" presId="urn:microsoft.com/office/officeart/2005/8/layout/process2"/>
    <dgm:cxn modelId="{8CA235D5-1F9C-48A4-A66D-053870E696C4}" type="presOf" srcId="{B7CC71BF-CE40-4FBF-9840-6F2443631A57}" destId="{22FF4250-D6CE-484B-BE13-C5F980C55417}" srcOrd="0" destOrd="0" presId="urn:microsoft.com/office/officeart/2005/8/layout/process2"/>
    <dgm:cxn modelId="{29D45133-2928-4E39-8967-D1D7BE38F5A5}" type="presOf" srcId="{16432E35-BCDE-4EC0-9053-74150D8746BD}" destId="{B31EEDEE-8108-406E-A800-18B5A64916B7}"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01218C0E-4431-4D1D-8A48-6E8F146827DF}" type="presOf" srcId="{4A7BBF2C-D65D-41B1-A12F-A47040ADF15A}" destId="{91BF235F-9946-4448-9974-618C6AAC2533}" srcOrd="0" destOrd="0" presId="urn:microsoft.com/office/officeart/2005/8/layout/process2"/>
    <dgm:cxn modelId="{CFD96DB2-65CE-41FF-A474-00E761662C48}" type="presOf" srcId="{DA85FDD7-1675-4060-91F4-EEDC0633CA13}" destId="{00BB0915-5BC5-4668-8C3B-7C3EA063C131}" srcOrd="0" destOrd="0" presId="urn:microsoft.com/office/officeart/2005/8/layout/process2"/>
    <dgm:cxn modelId="{C286EB3A-A501-414D-9770-3ABE4B0FCF99}" type="presOf" srcId="{8CA6D038-F626-45FF-907C-7A5FA1543460}" destId="{CEA16362-7697-4EB4-9F02-02D4738137E5}" srcOrd="0" destOrd="0" presId="urn:microsoft.com/office/officeart/2005/8/layout/process2"/>
    <dgm:cxn modelId="{1269CB7E-E2A6-4010-ADBC-96A58C9344D6}" type="presOf" srcId="{8CA6D038-F626-45FF-907C-7A5FA1543460}" destId="{CDCE6EBD-4AC5-4768-A32F-B8D0F58DD73F}" srcOrd="1" destOrd="0" presId="urn:microsoft.com/office/officeart/2005/8/layout/process2"/>
    <dgm:cxn modelId="{C7590CB7-711D-4772-A7F7-4F920411E3AD}" type="presOf" srcId="{AE65DDA0-BF4F-4EC6-BCE5-42973B7842F1}" destId="{65F41CA7-6A10-4773-B602-485F2AA41B71}" srcOrd="0" destOrd="0" presId="urn:microsoft.com/office/officeart/2005/8/layout/process2"/>
    <dgm:cxn modelId="{5407447D-5524-484F-B010-A9680606D42C}" type="presParOf" srcId="{B31EEDEE-8108-406E-A800-18B5A64916B7}" destId="{00BB0915-5BC5-4668-8C3B-7C3EA063C131}" srcOrd="0" destOrd="0" presId="urn:microsoft.com/office/officeart/2005/8/layout/process2"/>
    <dgm:cxn modelId="{B2A24A1F-171D-48B0-AF45-9A75A56AB657}" type="presParOf" srcId="{B31EEDEE-8108-406E-A800-18B5A64916B7}" destId="{65F41CA7-6A10-4773-B602-485F2AA41B71}" srcOrd="1" destOrd="0" presId="urn:microsoft.com/office/officeart/2005/8/layout/process2"/>
    <dgm:cxn modelId="{BFC34CAB-E608-42E6-831D-093D0AFF90F9}" type="presParOf" srcId="{65F41CA7-6A10-4773-B602-485F2AA41B71}" destId="{B4A4EAB2-E049-428C-BBE3-0738A86E1D74}" srcOrd="0" destOrd="0" presId="urn:microsoft.com/office/officeart/2005/8/layout/process2"/>
    <dgm:cxn modelId="{5AB37FEC-10BD-41BF-991B-40F620F43C53}" type="presParOf" srcId="{B31EEDEE-8108-406E-A800-18B5A64916B7}" destId="{22FF4250-D6CE-484B-BE13-C5F980C55417}" srcOrd="2" destOrd="0" presId="urn:microsoft.com/office/officeart/2005/8/layout/process2"/>
    <dgm:cxn modelId="{36A8B4B5-EB66-4086-B1DE-AAFBE9CF27D7}" type="presParOf" srcId="{B31EEDEE-8108-406E-A800-18B5A64916B7}" destId="{CEA16362-7697-4EB4-9F02-02D4738137E5}" srcOrd="3" destOrd="0" presId="urn:microsoft.com/office/officeart/2005/8/layout/process2"/>
    <dgm:cxn modelId="{E6469A35-5828-47A7-AEC0-23215CC9ED83}" type="presParOf" srcId="{CEA16362-7697-4EB4-9F02-02D4738137E5}" destId="{CDCE6EBD-4AC5-4768-A32F-B8D0F58DD73F}" srcOrd="0" destOrd="0" presId="urn:microsoft.com/office/officeart/2005/8/layout/process2"/>
    <dgm:cxn modelId="{9AF885A1-10CA-40AE-8E78-C4A3E83B3F18}"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F65E99-B1A4-4571-ACFE-3B5B473CA18F}"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n-US"/>
        </a:p>
      </dgm:t>
    </dgm:pt>
    <dgm:pt modelId="{28C2B521-70BE-45DF-B2D6-D99985634BED}">
      <dgm:prSet phldrT="[Text]" custT="1">
        <dgm:style>
          <a:lnRef idx="0">
            <a:schemeClr val="accent6"/>
          </a:lnRef>
          <a:fillRef idx="3">
            <a:schemeClr val="accent6"/>
          </a:fillRef>
          <a:effectRef idx="3">
            <a:schemeClr val="accent6"/>
          </a:effectRef>
          <a:fontRef idx="minor">
            <a:schemeClr val="lt1"/>
          </a:fontRef>
        </dgm:style>
      </dgm:prSet>
      <dgm:spPr/>
      <dgm:t>
        <a:bodyPr/>
        <a:lstStyle/>
        <a:p>
          <a:pPr rtl="1"/>
          <a:r>
            <a:rPr lang="fa-IR" sz="2000" b="1" dirty="0" smtClean="0">
              <a:cs typeface="B Nazanin" panose="00000400000000000000" pitchFamily="2" charset="-78"/>
            </a:rPr>
            <a:t>انتقال تمام اسرار عالم</a:t>
          </a:r>
        </a:p>
        <a:p>
          <a:pPr rtl="1"/>
          <a:r>
            <a:rPr lang="fa-IR" sz="2000" b="1" dirty="0" smtClean="0">
              <a:cs typeface="B Nazanin" panose="00000400000000000000" pitchFamily="2" charset="-78"/>
            </a:rPr>
            <a:t> به انسان با نزول قرآن</a:t>
          </a:r>
          <a:endParaRPr lang="en-US" sz="2000" b="1" dirty="0">
            <a:cs typeface="B Nazanin" panose="00000400000000000000" pitchFamily="2" charset="-78"/>
          </a:endParaRPr>
        </a:p>
      </dgm:t>
    </dgm:pt>
    <dgm:pt modelId="{D799CF59-0231-4EBF-861C-B400DE13BF54}" type="parTrans" cxnId="{7DC6E814-BE9D-4788-9656-2D4B38A294D6}">
      <dgm:prSet/>
      <dgm:spPr/>
      <dgm:t>
        <a:bodyPr/>
        <a:lstStyle/>
        <a:p>
          <a:pPr rtl="1"/>
          <a:endParaRPr lang="en-US" sz="1800" b="1">
            <a:cs typeface="B Nazanin" panose="00000400000000000000" pitchFamily="2" charset="-78"/>
          </a:endParaRPr>
        </a:p>
      </dgm:t>
    </dgm:pt>
    <dgm:pt modelId="{B42F5B42-3B29-4E18-A401-8FCBFE1AEB66}" type="sibTrans" cxnId="{7DC6E814-BE9D-4788-9656-2D4B38A294D6}">
      <dgm:prSet/>
      <dgm:spPr/>
      <dgm:t>
        <a:bodyPr/>
        <a:lstStyle/>
        <a:p>
          <a:pPr rtl="1"/>
          <a:endParaRPr lang="en-US" sz="1800" b="1">
            <a:cs typeface="B Nazanin" panose="00000400000000000000" pitchFamily="2" charset="-78"/>
          </a:endParaRPr>
        </a:p>
      </dgm:t>
    </dgm:pt>
    <dgm:pt modelId="{329E96C4-C525-46C6-878D-C1BD68F7213A}">
      <dgm:prSet phldrT="[Text]" custT="1"/>
      <dgm:spPr/>
      <dgm:t>
        <a:bodyPr/>
        <a:lstStyle/>
        <a:p>
          <a:pPr rtl="1"/>
          <a:r>
            <a:rPr lang="fa-IR" sz="1800" b="1" dirty="0" smtClean="0">
              <a:cs typeface="B Nazanin" panose="00000400000000000000" pitchFamily="2" charset="-78"/>
            </a:rPr>
            <a:t>1. قرآن مهم‌ترين رافع نياز انسان</a:t>
          </a:r>
          <a:endParaRPr lang="en-US" sz="1800" b="1" dirty="0">
            <a:cs typeface="B Nazanin" panose="00000400000000000000" pitchFamily="2" charset="-78"/>
          </a:endParaRPr>
        </a:p>
      </dgm:t>
    </dgm:pt>
    <dgm:pt modelId="{E551030E-7D21-49BF-94E9-080F5E50C8DB}" type="parTrans" cxnId="{AA314D11-740E-4A7B-B1B7-B211938A4508}">
      <dgm:prSet custT="1"/>
      <dgm:spPr/>
      <dgm:t>
        <a:bodyPr/>
        <a:lstStyle/>
        <a:p>
          <a:pPr rtl="1"/>
          <a:endParaRPr lang="en-US" sz="1800" b="1">
            <a:cs typeface="B Nazanin" panose="00000400000000000000" pitchFamily="2" charset="-78"/>
          </a:endParaRPr>
        </a:p>
      </dgm:t>
    </dgm:pt>
    <dgm:pt modelId="{07BEE453-1909-4EE4-B82C-0601EE9C22A8}" type="sibTrans" cxnId="{AA314D11-740E-4A7B-B1B7-B211938A4508}">
      <dgm:prSet/>
      <dgm:spPr/>
      <dgm:t>
        <a:bodyPr/>
        <a:lstStyle/>
        <a:p>
          <a:pPr rtl="1"/>
          <a:endParaRPr lang="en-US" sz="1800" b="1">
            <a:cs typeface="B Nazanin" panose="00000400000000000000" pitchFamily="2" charset="-78"/>
          </a:endParaRPr>
        </a:p>
      </dgm:t>
    </dgm:pt>
    <dgm:pt modelId="{2E573D00-6417-4D63-A33B-62CFD97690D6}">
      <dgm:prSet phldrT="[Text]" custT="1"/>
      <dgm:spPr/>
      <dgm:t>
        <a:bodyPr/>
        <a:lstStyle/>
        <a:p>
          <a:pPr rtl="1"/>
          <a:r>
            <a:rPr lang="fa-IR" sz="1600" b="1" dirty="0" smtClean="0">
              <a:cs typeface="B Nazanin" panose="00000400000000000000" pitchFamily="2" charset="-78"/>
            </a:rPr>
            <a:t>2. وابستگی درجات انسان در دنیا و آخرت به فهم معاني آيات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24E1C8E-D5DB-4876-A55C-B7C566DD427E}" type="parTrans" cxnId="{8EF9DB70-CD28-4356-A51E-5B60C90C3B8E}">
      <dgm:prSet custT="1"/>
      <dgm:spPr/>
      <dgm:t>
        <a:bodyPr/>
        <a:lstStyle/>
        <a:p>
          <a:pPr rtl="1"/>
          <a:endParaRPr lang="en-US" sz="1800" b="1">
            <a:cs typeface="B Nazanin" panose="00000400000000000000" pitchFamily="2" charset="-78"/>
          </a:endParaRPr>
        </a:p>
      </dgm:t>
    </dgm:pt>
    <dgm:pt modelId="{870A083C-3C6E-41DD-BC1D-62099149999D}" type="sibTrans" cxnId="{8EF9DB70-CD28-4356-A51E-5B60C90C3B8E}">
      <dgm:prSet/>
      <dgm:spPr/>
      <dgm:t>
        <a:bodyPr/>
        <a:lstStyle/>
        <a:p>
          <a:pPr rtl="1"/>
          <a:endParaRPr lang="en-US" sz="1800" b="1">
            <a:cs typeface="B Nazanin" panose="00000400000000000000" pitchFamily="2" charset="-78"/>
          </a:endParaRPr>
        </a:p>
      </dgm:t>
    </dgm:pt>
    <dgm:pt modelId="{251AF731-8930-4024-9371-2C49AE6BFC8E}">
      <dgm:prSet phldrT="[Text]" custT="1"/>
      <dgm:spPr/>
      <dgm:t>
        <a:bodyPr/>
        <a:lstStyle/>
        <a:p>
          <a:pPr rtl="1"/>
          <a:r>
            <a:rPr lang="fa-IR" sz="1800" b="1" dirty="0" smtClean="0">
              <a:cs typeface="B Nazanin" panose="00000400000000000000" pitchFamily="2" charset="-78"/>
            </a:rPr>
            <a:t>3. قرآن همراه و معلمی دائمی برای یادگیرنده آن</a:t>
          </a:r>
          <a:endParaRPr lang="en-US" sz="1800" b="1" dirty="0">
            <a:cs typeface="B Nazanin" panose="00000400000000000000" pitchFamily="2" charset="-78"/>
          </a:endParaRPr>
        </a:p>
      </dgm:t>
    </dgm:pt>
    <dgm:pt modelId="{DF3BAEAA-8DA6-406C-B31C-E6CF58418D29}" type="parTrans" cxnId="{4D447CBD-94BE-48E6-ACF5-676C41540387}">
      <dgm:prSet custT="1"/>
      <dgm:spPr/>
      <dgm:t>
        <a:bodyPr/>
        <a:lstStyle/>
        <a:p>
          <a:pPr rtl="1"/>
          <a:endParaRPr lang="en-US" sz="1800" b="1">
            <a:cs typeface="B Nazanin" panose="00000400000000000000" pitchFamily="2" charset="-78"/>
          </a:endParaRPr>
        </a:p>
      </dgm:t>
    </dgm:pt>
    <dgm:pt modelId="{AA8A4AE5-EB31-4BFB-B374-6778984CF068}" type="sibTrans" cxnId="{4D447CBD-94BE-48E6-ACF5-676C41540387}">
      <dgm:prSet/>
      <dgm:spPr/>
      <dgm:t>
        <a:bodyPr/>
        <a:lstStyle/>
        <a:p>
          <a:pPr rtl="1"/>
          <a:endParaRPr lang="en-US" sz="1800" b="1">
            <a:cs typeface="B Nazanin" panose="00000400000000000000" pitchFamily="2" charset="-78"/>
          </a:endParaRPr>
        </a:p>
      </dgm:t>
    </dgm:pt>
    <dgm:pt modelId="{A87E8C96-FBEB-437D-A238-D5DF09A2078F}">
      <dgm:prSet phldrT="[Text]" custT="1"/>
      <dgm:spPr/>
      <dgm:t>
        <a:bodyPr/>
        <a:lstStyle/>
        <a:p>
          <a:pPr rtl="1"/>
          <a:r>
            <a:rPr lang="fa-IR" sz="1800" b="1" dirty="0" smtClean="0">
              <a:cs typeface="B Nazanin" panose="00000400000000000000" pitchFamily="2" charset="-78"/>
            </a:rPr>
            <a:t>14. بهره مندی از ویژگی های قرآن با خواندن قرآن</a:t>
          </a:r>
          <a:endParaRPr lang="en-US" sz="1800" b="1" dirty="0">
            <a:cs typeface="B Nazanin" panose="00000400000000000000" pitchFamily="2" charset="-78"/>
          </a:endParaRPr>
        </a:p>
      </dgm:t>
    </dgm:pt>
    <dgm:pt modelId="{6944E69F-9AA6-4D2C-A525-A9F662FF5FBE}" type="parTrans" cxnId="{CF0BE8D4-E0A9-4150-AD48-B852B497473B}">
      <dgm:prSet custT="1"/>
      <dgm:spPr/>
      <dgm:t>
        <a:bodyPr/>
        <a:lstStyle/>
        <a:p>
          <a:pPr rtl="1"/>
          <a:endParaRPr lang="en-US" sz="1800" b="1">
            <a:cs typeface="B Nazanin" panose="00000400000000000000" pitchFamily="2" charset="-78"/>
          </a:endParaRPr>
        </a:p>
      </dgm:t>
    </dgm:pt>
    <dgm:pt modelId="{F3C6B224-FE26-4468-84EA-2ED84F275233}" type="sibTrans" cxnId="{CF0BE8D4-E0A9-4150-AD48-B852B497473B}">
      <dgm:prSet/>
      <dgm:spPr/>
      <dgm:t>
        <a:bodyPr/>
        <a:lstStyle/>
        <a:p>
          <a:pPr rtl="1"/>
          <a:endParaRPr lang="en-US" sz="1800" b="1">
            <a:cs typeface="B Nazanin" panose="00000400000000000000" pitchFamily="2" charset="-78"/>
          </a:endParaRPr>
        </a:p>
      </dgm:t>
    </dgm:pt>
    <dgm:pt modelId="{E0A76101-6729-4F56-B069-0ECD57258BAD}">
      <dgm:prSet phldrT="[Text]" custT="1"/>
      <dgm:spPr/>
      <dgm:t>
        <a:bodyPr/>
        <a:lstStyle/>
        <a:p>
          <a:pPr rtl="1"/>
          <a:r>
            <a:rPr lang="fa-IR" sz="1800" b="1" dirty="0" smtClean="0">
              <a:cs typeface="B Nazanin" panose="00000400000000000000" pitchFamily="2" charset="-78"/>
            </a:rPr>
            <a:t>4. توفیق دستیابی به درجاتی از نبوت با قرآن </a:t>
          </a:r>
          <a:endParaRPr lang="en-US" sz="1800" b="1" dirty="0">
            <a:cs typeface="B Nazanin" panose="00000400000000000000" pitchFamily="2" charset="-78"/>
          </a:endParaRPr>
        </a:p>
      </dgm:t>
    </dgm:pt>
    <dgm:pt modelId="{83483B4B-FF9C-4CA9-963E-3F8D23A6A097}" type="parTrans" cxnId="{75066BC8-198B-4074-92D1-7D42BF476570}">
      <dgm:prSet custT="1"/>
      <dgm:spPr/>
      <dgm:t>
        <a:bodyPr/>
        <a:lstStyle/>
        <a:p>
          <a:pPr rtl="1"/>
          <a:endParaRPr lang="en-US" sz="1800" b="1">
            <a:cs typeface="B Nazanin" panose="00000400000000000000" pitchFamily="2" charset="-78"/>
          </a:endParaRPr>
        </a:p>
      </dgm:t>
    </dgm:pt>
    <dgm:pt modelId="{35D92284-F874-42BD-92E9-31047C519827}" type="sibTrans" cxnId="{75066BC8-198B-4074-92D1-7D42BF476570}">
      <dgm:prSet/>
      <dgm:spPr/>
      <dgm:t>
        <a:bodyPr/>
        <a:lstStyle/>
        <a:p>
          <a:pPr rtl="1"/>
          <a:endParaRPr lang="en-US" sz="1800" b="1">
            <a:cs typeface="B Nazanin" panose="00000400000000000000" pitchFamily="2" charset="-78"/>
          </a:endParaRPr>
        </a:p>
      </dgm:t>
    </dgm:pt>
    <dgm:pt modelId="{F48A18C7-28BE-4E7D-8BE7-76016F73A1A6}">
      <dgm:prSet phldrT="[Text]" custT="1"/>
      <dgm:spPr/>
      <dgm:t>
        <a:bodyPr/>
        <a:lstStyle/>
        <a:p>
          <a:pPr rtl="1"/>
          <a:r>
            <a:rPr lang="fa-IR" sz="1800" b="1" dirty="0" smtClean="0">
              <a:cs typeface="B Nazanin" panose="00000400000000000000" pitchFamily="2" charset="-78"/>
            </a:rPr>
            <a:t>5. خواندن قرآن معادل خواندن کتب انبیای گذشته</a:t>
          </a:r>
          <a:endParaRPr lang="en-US" sz="1800" b="1" dirty="0">
            <a:cs typeface="B Nazanin" panose="00000400000000000000" pitchFamily="2" charset="-78"/>
          </a:endParaRPr>
        </a:p>
      </dgm:t>
    </dgm:pt>
    <dgm:pt modelId="{B3AD85EA-0A72-470C-A7CA-6CB70421B161}" type="parTrans" cxnId="{B05B78D3-0EAC-4009-9A47-0A2B66C29538}">
      <dgm:prSet custT="1"/>
      <dgm:spPr/>
      <dgm:t>
        <a:bodyPr/>
        <a:lstStyle/>
        <a:p>
          <a:pPr rtl="1"/>
          <a:endParaRPr lang="en-US" sz="1800" b="1">
            <a:cs typeface="B Nazanin" panose="00000400000000000000" pitchFamily="2" charset="-78"/>
          </a:endParaRPr>
        </a:p>
      </dgm:t>
    </dgm:pt>
    <dgm:pt modelId="{237C62EB-187D-435D-AE31-D0BB76BF9D75}" type="sibTrans" cxnId="{B05B78D3-0EAC-4009-9A47-0A2B66C29538}">
      <dgm:prSet/>
      <dgm:spPr/>
      <dgm:t>
        <a:bodyPr/>
        <a:lstStyle/>
        <a:p>
          <a:pPr rtl="1"/>
          <a:endParaRPr lang="en-US" sz="1800" b="1">
            <a:cs typeface="B Nazanin" panose="00000400000000000000" pitchFamily="2" charset="-78"/>
          </a:endParaRPr>
        </a:p>
      </dgm:t>
    </dgm:pt>
    <dgm:pt modelId="{58DE58B4-5E56-4188-B704-9936171FCEE5}">
      <dgm:prSet phldrT="[Text]" custT="1"/>
      <dgm:spPr/>
      <dgm:t>
        <a:bodyPr/>
        <a:lstStyle/>
        <a:p>
          <a:pPr rtl="1"/>
          <a:r>
            <a:rPr lang="fa-IR" sz="1800" b="1" dirty="0" smtClean="0">
              <a:cs typeface="B Nazanin" panose="00000400000000000000" pitchFamily="2" charset="-78"/>
            </a:rPr>
            <a:t>6. قرآن منبع نور، هدایت و علم برای بهره گیرنده از آن</a:t>
          </a:r>
          <a:endParaRPr lang="en-US" sz="1800" b="1" dirty="0">
            <a:cs typeface="B Nazanin" panose="00000400000000000000" pitchFamily="2" charset="-78"/>
          </a:endParaRPr>
        </a:p>
      </dgm:t>
    </dgm:pt>
    <dgm:pt modelId="{3C38AFBC-407F-4E4C-ACF9-29A635DC73F2}" type="parTrans" cxnId="{9DEC0898-F4C8-4D16-ACA6-36197E65E077}">
      <dgm:prSet custT="1"/>
      <dgm:spPr/>
      <dgm:t>
        <a:bodyPr/>
        <a:lstStyle/>
        <a:p>
          <a:pPr rtl="1"/>
          <a:endParaRPr lang="en-US" sz="1800" b="1">
            <a:cs typeface="B Nazanin" panose="00000400000000000000" pitchFamily="2" charset="-78"/>
          </a:endParaRPr>
        </a:p>
      </dgm:t>
    </dgm:pt>
    <dgm:pt modelId="{A6D18A72-DE66-476D-BE24-A61A65FE1F94}" type="sibTrans" cxnId="{9DEC0898-F4C8-4D16-ACA6-36197E65E077}">
      <dgm:prSet/>
      <dgm:spPr/>
      <dgm:t>
        <a:bodyPr/>
        <a:lstStyle/>
        <a:p>
          <a:pPr rtl="1"/>
          <a:endParaRPr lang="en-US" sz="1800" b="1">
            <a:cs typeface="B Nazanin" panose="00000400000000000000" pitchFamily="2" charset="-78"/>
          </a:endParaRPr>
        </a:p>
      </dgm:t>
    </dgm:pt>
    <dgm:pt modelId="{CC246227-4826-4F40-A01C-797CC6463C0A}">
      <dgm:prSet phldrT="[Text]" custT="1"/>
      <dgm:spPr/>
      <dgm:t>
        <a:bodyPr/>
        <a:lstStyle/>
        <a:p>
          <a:pPr rtl="1"/>
          <a:r>
            <a:rPr lang="fa-IR" sz="1800" b="1" dirty="0" smtClean="0">
              <a:cs typeface="B Nazanin" panose="00000400000000000000" pitchFamily="2" charset="-78"/>
            </a:rPr>
            <a:t>7. اهتمام به یاد دادن و یاد گرفتن قرآن تا پایان عمر</a:t>
          </a:r>
          <a:endParaRPr lang="en-US" sz="1800" b="1" dirty="0">
            <a:cs typeface="B Nazanin" panose="00000400000000000000" pitchFamily="2" charset="-78"/>
          </a:endParaRPr>
        </a:p>
      </dgm:t>
    </dgm:pt>
    <dgm:pt modelId="{AAA1FBE7-3484-4E23-8960-7EA783F93D69}" type="parTrans" cxnId="{388DCC8A-2552-4349-9928-B447466A751F}">
      <dgm:prSet custT="1"/>
      <dgm:spPr/>
      <dgm:t>
        <a:bodyPr/>
        <a:lstStyle/>
        <a:p>
          <a:pPr rtl="1"/>
          <a:endParaRPr lang="en-US" sz="1800" b="1">
            <a:cs typeface="B Nazanin" panose="00000400000000000000" pitchFamily="2" charset="-78"/>
          </a:endParaRPr>
        </a:p>
      </dgm:t>
    </dgm:pt>
    <dgm:pt modelId="{79C04B57-57D0-42DA-AECC-1D03F5FA1173}" type="sibTrans" cxnId="{388DCC8A-2552-4349-9928-B447466A751F}">
      <dgm:prSet/>
      <dgm:spPr/>
      <dgm:t>
        <a:bodyPr/>
        <a:lstStyle/>
        <a:p>
          <a:pPr rtl="1"/>
          <a:endParaRPr lang="en-US" sz="1800" b="1">
            <a:cs typeface="B Nazanin" panose="00000400000000000000" pitchFamily="2" charset="-78"/>
          </a:endParaRPr>
        </a:p>
      </dgm:t>
    </dgm:pt>
    <dgm:pt modelId="{B7484B3B-D6D7-4F52-8121-9FF2EF71CDB1}">
      <dgm:prSet phldrT="[Text]" custT="1"/>
      <dgm:spPr/>
      <dgm:t>
        <a:bodyPr/>
        <a:lstStyle/>
        <a:p>
          <a:pPr rtl="1"/>
          <a:r>
            <a:rPr lang="fa-IR" sz="1800" b="1" dirty="0" smtClean="0">
              <a:cs typeface="B Nazanin" panose="00000400000000000000" pitchFamily="2" charset="-78"/>
            </a:rPr>
            <a:t>8. قرآن، فعال کننده تفکر حقیقی و حیات بخش</a:t>
          </a:r>
          <a:endParaRPr lang="en-US" sz="1800" b="1" dirty="0">
            <a:cs typeface="B Nazanin" panose="00000400000000000000" pitchFamily="2" charset="-78"/>
          </a:endParaRPr>
        </a:p>
      </dgm:t>
    </dgm:pt>
    <dgm:pt modelId="{20AF2182-57DB-4F82-9885-9651EEFF4C65}" type="parTrans" cxnId="{88B3356E-80FA-4150-B830-142A2BD32E00}">
      <dgm:prSet custT="1"/>
      <dgm:spPr/>
      <dgm:t>
        <a:bodyPr/>
        <a:lstStyle/>
        <a:p>
          <a:pPr rtl="1"/>
          <a:endParaRPr lang="en-US" sz="1800" b="1">
            <a:cs typeface="B Nazanin" panose="00000400000000000000" pitchFamily="2" charset="-78"/>
          </a:endParaRPr>
        </a:p>
      </dgm:t>
    </dgm:pt>
    <dgm:pt modelId="{943E3B62-5064-413C-930C-5F30BE52AF96}" type="sibTrans" cxnId="{88B3356E-80FA-4150-B830-142A2BD32E00}">
      <dgm:prSet/>
      <dgm:spPr/>
      <dgm:t>
        <a:bodyPr/>
        <a:lstStyle/>
        <a:p>
          <a:pPr rtl="1"/>
          <a:endParaRPr lang="en-US" sz="1800" b="1">
            <a:cs typeface="B Nazanin" panose="00000400000000000000" pitchFamily="2" charset="-78"/>
          </a:endParaRPr>
        </a:p>
      </dgm:t>
    </dgm:pt>
    <dgm:pt modelId="{F6C4F8A1-ADC5-4D49-832D-DA7EA4D9F965}">
      <dgm:prSet phldrT="[Text]" custT="1"/>
      <dgm:spPr/>
      <dgm:t>
        <a:bodyPr/>
        <a:lstStyle/>
        <a:p>
          <a:pPr rtl="1"/>
          <a:r>
            <a:rPr lang="fa-IR" sz="1800" b="1" dirty="0" smtClean="0">
              <a:cs typeface="B Nazanin" panose="00000400000000000000" pitchFamily="2" charset="-78"/>
            </a:rPr>
            <a:t>9. تلاوت قرآن جلا دهنده قلب</a:t>
          </a:r>
          <a:endParaRPr lang="en-US" sz="1800" b="1" dirty="0">
            <a:cs typeface="B Nazanin" panose="00000400000000000000" pitchFamily="2" charset="-78"/>
          </a:endParaRPr>
        </a:p>
      </dgm:t>
    </dgm:pt>
    <dgm:pt modelId="{3E155CEE-B37B-4F62-8CDA-CFAB07583A53}" type="parTrans" cxnId="{4410F6B4-78E6-4921-A38D-BE987F997B7C}">
      <dgm:prSet custT="1"/>
      <dgm:spPr/>
      <dgm:t>
        <a:bodyPr/>
        <a:lstStyle/>
        <a:p>
          <a:pPr rtl="1"/>
          <a:endParaRPr lang="en-US" sz="1800" b="1">
            <a:cs typeface="B Nazanin" panose="00000400000000000000" pitchFamily="2" charset="-78"/>
          </a:endParaRPr>
        </a:p>
      </dgm:t>
    </dgm:pt>
    <dgm:pt modelId="{50DDB80E-2BC5-4025-9442-7E4F74FCA732}" type="sibTrans" cxnId="{4410F6B4-78E6-4921-A38D-BE987F997B7C}">
      <dgm:prSet/>
      <dgm:spPr/>
      <dgm:t>
        <a:bodyPr/>
        <a:lstStyle/>
        <a:p>
          <a:pPr rtl="1"/>
          <a:endParaRPr lang="en-US" sz="1800" b="1">
            <a:cs typeface="B Nazanin" panose="00000400000000000000" pitchFamily="2" charset="-78"/>
          </a:endParaRPr>
        </a:p>
      </dgm:t>
    </dgm:pt>
    <dgm:pt modelId="{512E3906-8E7C-4F2E-A911-4ED72E4082A0}">
      <dgm:prSet phldrT="[Text]" custT="1"/>
      <dgm:spPr/>
      <dgm:t>
        <a:bodyPr/>
        <a:lstStyle/>
        <a:p>
          <a:pPr rtl="1"/>
          <a:r>
            <a:rPr lang="fa-IR" sz="1800" b="1" dirty="0" smtClean="0">
              <a:cs typeface="B Nazanin" panose="00000400000000000000" pitchFamily="2" charset="-78"/>
            </a:rPr>
            <a:t>10. دستیابی به گنج های بی نهایت با خواندن قرآن </a:t>
          </a:r>
          <a:endParaRPr lang="en-US" sz="1800" b="1" dirty="0">
            <a:cs typeface="B Nazanin" panose="00000400000000000000" pitchFamily="2" charset="-78"/>
          </a:endParaRPr>
        </a:p>
      </dgm:t>
    </dgm:pt>
    <dgm:pt modelId="{49D63741-07E8-41FA-8046-FD01384B312F}" type="parTrans" cxnId="{C196E886-49FB-4AFF-8D33-2C064354B08C}">
      <dgm:prSet custT="1"/>
      <dgm:spPr/>
      <dgm:t>
        <a:bodyPr/>
        <a:lstStyle/>
        <a:p>
          <a:pPr rtl="1"/>
          <a:endParaRPr lang="en-US" sz="1800" b="1">
            <a:cs typeface="B Nazanin" panose="00000400000000000000" pitchFamily="2" charset="-78"/>
          </a:endParaRPr>
        </a:p>
      </dgm:t>
    </dgm:pt>
    <dgm:pt modelId="{30E12C4C-1B19-4D5E-9C7D-59837C621B7E}" type="sibTrans" cxnId="{C196E886-49FB-4AFF-8D33-2C064354B08C}">
      <dgm:prSet/>
      <dgm:spPr/>
      <dgm:t>
        <a:bodyPr/>
        <a:lstStyle/>
        <a:p>
          <a:pPr rtl="1"/>
          <a:endParaRPr lang="en-US" sz="1800" b="1">
            <a:cs typeface="B Nazanin" panose="00000400000000000000" pitchFamily="2" charset="-78"/>
          </a:endParaRPr>
        </a:p>
      </dgm:t>
    </dgm:pt>
    <dgm:pt modelId="{BD83921C-E8A7-4BA7-AE8F-C50D1EDF5007}">
      <dgm:prSet phldrT="[Text]" custT="1"/>
      <dgm:spPr/>
      <dgm:t>
        <a:bodyPr/>
        <a:lstStyle/>
        <a:p>
          <a:pPr rtl="1"/>
          <a:r>
            <a:rPr lang="fa-IR" sz="1800" b="1" dirty="0" smtClean="0">
              <a:cs typeface="B Nazanin" panose="00000400000000000000" pitchFamily="2" charset="-78"/>
            </a:rPr>
            <a:t>11. نجات از مهلکه ها با خواندن قرآن</a:t>
          </a:r>
          <a:endParaRPr lang="en-US" sz="1800" b="1" dirty="0">
            <a:cs typeface="B Nazanin" panose="00000400000000000000" pitchFamily="2" charset="-78"/>
          </a:endParaRPr>
        </a:p>
      </dgm:t>
    </dgm:pt>
    <dgm:pt modelId="{AEF9674E-5D25-4FF8-932C-3452BBE0BF5C}" type="parTrans" cxnId="{21B38481-42BC-4ED7-ACA8-58818DD36B31}">
      <dgm:prSet custT="1"/>
      <dgm:spPr/>
      <dgm:t>
        <a:bodyPr/>
        <a:lstStyle/>
        <a:p>
          <a:pPr rtl="1"/>
          <a:endParaRPr lang="en-US" sz="1800" b="1">
            <a:cs typeface="B Nazanin" panose="00000400000000000000" pitchFamily="2" charset="-78"/>
          </a:endParaRPr>
        </a:p>
      </dgm:t>
    </dgm:pt>
    <dgm:pt modelId="{E7428939-AC22-4102-99F7-0B5D2F645D07}" type="sibTrans" cxnId="{21B38481-42BC-4ED7-ACA8-58818DD36B31}">
      <dgm:prSet/>
      <dgm:spPr/>
      <dgm:t>
        <a:bodyPr/>
        <a:lstStyle/>
        <a:p>
          <a:pPr rtl="1"/>
          <a:endParaRPr lang="en-US" sz="1800" b="1">
            <a:cs typeface="B Nazanin" panose="00000400000000000000" pitchFamily="2" charset="-78"/>
          </a:endParaRPr>
        </a:p>
      </dgm:t>
    </dgm:pt>
    <dgm:pt modelId="{CAD09082-94CD-4F07-A6FC-69FE466440B4}">
      <dgm:prSet phldrT="[Text]" custT="1"/>
      <dgm:spPr/>
      <dgm:t>
        <a:bodyPr/>
        <a:lstStyle/>
        <a:p>
          <a:pPr rtl="1"/>
          <a:r>
            <a:rPr lang="fa-IR" sz="1800" b="1" dirty="0" smtClean="0">
              <a:cs typeface="B Nazanin" panose="00000400000000000000" pitchFamily="2" charset="-78"/>
            </a:rPr>
            <a:t>12. قرآن ایمنی بخش از وحشتهای دنیوی</a:t>
          </a:r>
          <a:endParaRPr lang="en-US" sz="1800" b="1" dirty="0">
            <a:cs typeface="B Nazanin" panose="00000400000000000000" pitchFamily="2" charset="-78"/>
          </a:endParaRPr>
        </a:p>
      </dgm:t>
    </dgm:pt>
    <dgm:pt modelId="{A4AB2E31-C713-4C98-AF43-63533BA57484}" type="parTrans" cxnId="{905E5503-BEFE-4CA0-A899-55E810DD0263}">
      <dgm:prSet custT="1"/>
      <dgm:spPr/>
      <dgm:t>
        <a:bodyPr/>
        <a:lstStyle/>
        <a:p>
          <a:pPr rtl="1"/>
          <a:endParaRPr lang="en-US" sz="1800" b="1">
            <a:cs typeface="B Nazanin" panose="00000400000000000000" pitchFamily="2" charset="-78"/>
          </a:endParaRPr>
        </a:p>
      </dgm:t>
    </dgm:pt>
    <dgm:pt modelId="{69A0FEB1-D753-44E4-9EA8-F0625AABDBB6}" type="sibTrans" cxnId="{905E5503-BEFE-4CA0-A899-55E810DD0263}">
      <dgm:prSet/>
      <dgm:spPr/>
      <dgm:t>
        <a:bodyPr/>
        <a:lstStyle/>
        <a:p>
          <a:pPr rtl="1"/>
          <a:endParaRPr lang="en-US" sz="1800" b="1">
            <a:cs typeface="B Nazanin" panose="00000400000000000000" pitchFamily="2" charset="-78"/>
          </a:endParaRPr>
        </a:p>
      </dgm:t>
    </dgm:pt>
    <dgm:pt modelId="{5AEE326A-F169-434A-BB20-CF485979417C}">
      <dgm:prSet phldrT="[Text]" custT="1"/>
      <dgm:spPr/>
      <dgm:t>
        <a:bodyPr/>
        <a:lstStyle/>
        <a:p>
          <a:pPr rtl="1"/>
          <a:r>
            <a:rPr lang="fa-IR" sz="1800" b="1" dirty="0" smtClean="0">
              <a:cs typeface="B Nazanin" panose="00000400000000000000" pitchFamily="2" charset="-78"/>
            </a:rPr>
            <a:t>13. آگاهی از اخبار همه هستی با مراجعه به قرآن </a:t>
          </a:r>
          <a:endParaRPr lang="en-US" sz="1800" b="1" dirty="0">
            <a:cs typeface="B Nazanin" panose="00000400000000000000" pitchFamily="2" charset="-78"/>
          </a:endParaRPr>
        </a:p>
      </dgm:t>
    </dgm:pt>
    <dgm:pt modelId="{AE02AA39-E692-4A64-824F-EE08A565D71A}" type="parTrans" cxnId="{4515D8EA-ABF1-4050-A3C7-C4692D6C819C}">
      <dgm:prSet custT="1"/>
      <dgm:spPr/>
      <dgm:t>
        <a:bodyPr/>
        <a:lstStyle/>
        <a:p>
          <a:pPr rtl="1"/>
          <a:endParaRPr lang="en-US" sz="1800" b="1">
            <a:cs typeface="B Nazanin" panose="00000400000000000000" pitchFamily="2" charset="-78"/>
          </a:endParaRPr>
        </a:p>
      </dgm:t>
    </dgm:pt>
    <dgm:pt modelId="{212379FC-4D56-4542-B835-595559B4E027}" type="sibTrans" cxnId="{4515D8EA-ABF1-4050-A3C7-C4692D6C819C}">
      <dgm:prSet/>
      <dgm:spPr/>
      <dgm:t>
        <a:bodyPr/>
        <a:lstStyle/>
        <a:p>
          <a:pPr rtl="1"/>
          <a:endParaRPr lang="en-US" sz="1800" b="1">
            <a:cs typeface="B Nazanin" panose="00000400000000000000" pitchFamily="2" charset="-78"/>
          </a:endParaRPr>
        </a:p>
      </dgm:t>
    </dgm:pt>
    <dgm:pt modelId="{47C98E81-1BBF-4102-A745-89430E27D777}" type="pres">
      <dgm:prSet presAssocID="{00F65E99-B1A4-4571-ACFE-3B5B473CA18F}" presName="diagram" presStyleCnt="0">
        <dgm:presLayoutVars>
          <dgm:chPref val="1"/>
          <dgm:dir val="rev"/>
          <dgm:animOne val="branch"/>
          <dgm:animLvl val="lvl"/>
          <dgm:resizeHandles val="exact"/>
        </dgm:presLayoutVars>
      </dgm:prSet>
      <dgm:spPr/>
      <dgm:t>
        <a:bodyPr/>
        <a:lstStyle/>
        <a:p>
          <a:pPr rtl="1"/>
          <a:endParaRPr lang="fa-IR"/>
        </a:p>
      </dgm:t>
    </dgm:pt>
    <dgm:pt modelId="{B9C76C28-E5C4-46EC-8062-2A66F37AE402}" type="pres">
      <dgm:prSet presAssocID="{28C2B521-70BE-45DF-B2D6-D99985634BED}" presName="root1" presStyleCnt="0"/>
      <dgm:spPr/>
      <dgm:t>
        <a:bodyPr/>
        <a:lstStyle/>
        <a:p>
          <a:pPr rtl="1"/>
          <a:endParaRPr lang="fa-IR"/>
        </a:p>
      </dgm:t>
    </dgm:pt>
    <dgm:pt modelId="{F2C62DA7-7370-4976-8639-45CBED048AF0}" type="pres">
      <dgm:prSet presAssocID="{28C2B521-70BE-45DF-B2D6-D99985634BED}" presName="LevelOneTextNode" presStyleLbl="node0" presStyleIdx="0" presStyleCnt="1" custScaleX="368832" custScaleY="298466" custLinFactNeighborX="19637" custLinFactNeighborY="14533">
        <dgm:presLayoutVars>
          <dgm:chPref val="3"/>
        </dgm:presLayoutVars>
      </dgm:prSet>
      <dgm:spPr/>
      <dgm:t>
        <a:bodyPr/>
        <a:lstStyle/>
        <a:p>
          <a:pPr rtl="1"/>
          <a:endParaRPr lang="fa-IR"/>
        </a:p>
      </dgm:t>
    </dgm:pt>
    <dgm:pt modelId="{A1422CCC-A814-4420-95B0-96E18757DCE3}" type="pres">
      <dgm:prSet presAssocID="{28C2B521-70BE-45DF-B2D6-D99985634BED}" presName="level2hierChild" presStyleCnt="0"/>
      <dgm:spPr/>
      <dgm:t>
        <a:bodyPr/>
        <a:lstStyle/>
        <a:p>
          <a:pPr rtl="1"/>
          <a:endParaRPr lang="fa-IR"/>
        </a:p>
      </dgm:t>
    </dgm:pt>
    <dgm:pt modelId="{655C087F-6831-4AF4-9400-F2D1BC08ADE7}" type="pres">
      <dgm:prSet presAssocID="{E551030E-7D21-49BF-94E9-080F5E50C8DB}" presName="conn2-1" presStyleLbl="parChTrans1D2" presStyleIdx="0" presStyleCnt="14"/>
      <dgm:spPr/>
      <dgm:t>
        <a:bodyPr/>
        <a:lstStyle/>
        <a:p>
          <a:pPr rtl="1"/>
          <a:endParaRPr lang="fa-IR"/>
        </a:p>
      </dgm:t>
    </dgm:pt>
    <dgm:pt modelId="{351AC3CA-E80D-44DB-990D-FD505465F537}" type="pres">
      <dgm:prSet presAssocID="{E551030E-7D21-49BF-94E9-080F5E50C8DB}" presName="connTx" presStyleLbl="parChTrans1D2" presStyleIdx="0" presStyleCnt="14"/>
      <dgm:spPr/>
      <dgm:t>
        <a:bodyPr/>
        <a:lstStyle/>
        <a:p>
          <a:pPr rtl="1"/>
          <a:endParaRPr lang="fa-IR"/>
        </a:p>
      </dgm:t>
    </dgm:pt>
    <dgm:pt modelId="{0BCC9139-3E51-4A50-AB6E-2669CB1DCEAF}" type="pres">
      <dgm:prSet presAssocID="{329E96C4-C525-46C6-878D-C1BD68F7213A}" presName="root2" presStyleCnt="0"/>
      <dgm:spPr/>
      <dgm:t>
        <a:bodyPr/>
        <a:lstStyle/>
        <a:p>
          <a:pPr rtl="1"/>
          <a:endParaRPr lang="fa-IR"/>
        </a:p>
      </dgm:t>
    </dgm:pt>
    <dgm:pt modelId="{B9D92BF5-8DC1-42E0-9E0B-041800DF5B86}" type="pres">
      <dgm:prSet presAssocID="{329E96C4-C525-46C6-878D-C1BD68F7213A}" presName="LevelTwoTextNode" presStyleLbl="node2" presStyleIdx="0" presStyleCnt="14" custScaleX="584459">
        <dgm:presLayoutVars>
          <dgm:chPref val="3"/>
        </dgm:presLayoutVars>
      </dgm:prSet>
      <dgm:spPr/>
      <dgm:t>
        <a:bodyPr/>
        <a:lstStyle/>
        <a:p>
          <a:pPr rtl="1"/>
          <a:endParaRPr lang="fa-IR"/>
        </a:p>
      </dgm:t>
    </dgm:pt>
    <dgm:pt modelId="{B97C77DD-436F-4A6D-9B68-52410FEA8F7B}" type="pres">
      <dgm:prSet presAssocID="{329E96C4-C525-46C6-878D-C1BD68F7213A}" presName="level3hierChild" presStyleCnt="0"/>
      <dgm:spPr/>
      <dgm:t>
        <a:bodyPr/>
        <a:lstStyle/>
        <a:p>
          <a:pPr rtl="1"/>
          <a:endParaRPr lang="fa-IR"/>
        </a:p>
      </dgm:t>
    </dgm:pt>
    <dgm:pt modelId="{5D627FE1-C9E5-4CE2-A3C2-E398FA811A92}" type="pres">
      <dgm:prSet presAssocID="{724E1C8E-D5DB-4876-A55C-B7C566DD427E}" presName="conn2-1" presStyleLbl="parChTrans1D2" presStyleIdx="1" presStyleCnt="14"/>
      <dgm:spPr/>
      <dgm:t>
        <a:bodyPr/>
        <a:lstStyle/>
        <a:p>
          <a:pPr rtl="1"/>
          <a:endParaRPr lang="fa-IR"/>
        </a:p>
      </dgm:t>
    </dgm:pt>
    <dgm:pt modelId="{A978046B-2E49-4E5A-A8C7-01EF7C831973}" type="pres">
      <dgm:prSet presAssocID="{724E1C8E-D5DB-4876-A55C-B7C566DD427E}" presName="connTx" presStyleLbl="parChTrans1D2" presStyleIdx="1" presStyleCnt="14"/>
      <dgm:spPr/>
      <dgm:t>
        <a:bodyPr/>
        <a:lstStyle/>
        <a:p>
          <a:pPr rtl="1"/>
          <a:endParaRPr lang="fa-IR"/>
        </a:p>
      </dgm:t>
    </dgm:pt>
    <dgm:pt modelId="{08A41F22-BF55-41E8-B944-D98E3A5EF70D}" type="pres">
      <dgm:prSet presAssocID="{2E573D00-6417-4D63-A33B-62CFD97690D6}" presName="root2" presStyleCnt="0"/>
      <dgm:spPr/>
      <dgm:t>
        <a:bodyPr/>
        <a:lstStyle/>
        <a:p>
          <a:pPr rtl="1"/>
          <a:endParaRPr lang="fa-IR"/>
        </a:p>
      </dgm:t>
    </dgm:pt>
    <dgm:pt modelId="{D4FE568F-A77D-4E02-B211-8BF99BC78FE7}" type="pres">
      <dgm:prSet presAssocID="{2E573D00-6417-4D63-A33B-62CFD97690D6}" presName="LevelTwoTextNode" presStyleLbl="node2" presStyleIdx="1" presStyleCnt="14" custScaleX="584459">
        <dgm:presLayoutVars>
          <dgm:chPref val="3"/>
        </dgm:presLayoutVars>
      </dgm:prSet>
      <dgm:spPr/>
      <dgm:t>
        <a:bodyPr/>
        <a:lstStyle/>
        <a:p>
          <a:pPr rtl="1"/>
          <a:endParaRPr lang="fa-IR"/>
        </a:p>
      </dgm:t>
    </dgm:pt>
    <dgm:pt modelId="{B1D22520-002E-40CB-91A5-4380DAAE30CE}" type="pres">
      <dgm:prSet presAssocID="{2E573D00-6417-4D63-A33B-62CFD97690D6}" presName="level3hierChild" presStyleCnt="0"/>
      <dgm:spPr/>
      <dgm:t>
        <a:bodyPr/>
        <a:lstStyle/>
        <a:p>
          <a:pPr rtl="1"/>
          <a:endParaRPr lang="fa-IR"/>
        </a:p>
      </dgm:t>
    </dgm:pt>
    <dgm:pt modelId="{8EDA3F48-F3FD-4B5D-8679-42B74F220DCD}" type="pres">
      <dgm:prSet presAssocID="{DF3BAEAA-8DA6-406C-B31C-E6CF58418D29}" presName="conn2-1" presStyleLbl="parChTrans1D2" presStyleIdx="2" presStyleCnt="14"/>
      <dgm:spPr/>
      <dgm:t>
        <a:bodyPr/>
        <a:lstStyle/>
        <a:p>
          <a:pPr rtl="1"/>
          <a:endParaRPr lang="fa-IR"/>
        </a:p>
      </dgm:t>
    </dgm:pt>
    <dgm:pt modelId="{CDDE1707-BE67-4DBF-8CF9-A0A4FCCE663E}" type="pres">
      <dgm:prSet presAssocID="{DF3BAEAA-8DA6-406C-B31C-E6CF58418D29}" presName="connTx" presStyleLbl="parChTrans1D2" presStyleIdx="2" presStyleCnt="14"/>
      <dgm:spPr/>
      <dgm:t>
        <a:bodyPr/>
        <a:lstStyle/>
        <a:p>
          <a:pPr rtl="1"/>
          <a:endParaRPr lang="fa-IR"/>
        </a:p>
      </dgm:t>
    </dgm:pt>
    <dgm:pt modelId="{05A49A5D-61C0-4125-AE6F-550798D5662B}" type="pres">
      <dgm:prSet presAssocID="{251AF731-8930-4024-9371-2C49AE6BFC8E}" presName="root2" presStyleCnt="0"/>
      <dgm:spPr/>
      <dgm:t>
        <a:bodyPr/>
        <a:lstStyle/>
        <a:p>
          <a:pPr rtl="1"/>
          <a:endParaRPr lang="fa-IR"/>
        </a:p>
      </dgm:t>
    </dgm:pt>
    <dgm:pt modelId="{FC84883A-5B5D-4862-943E-B2682587DA57}" type="pres">
      <dgm:prSet presAssocID="{251AF731-8930-4024-9371-2C49AE6BFC8E}" presName="LevelTwoTextNode" presStyleLbl="node2" presStyleIdx="2" presStyleCnt="14" custScaleX="584459">
        <dgm:presLayoutVars>
          <dgm:chPref val="3"/>
        </dgm:presLayoutVars>
      </dgm:prSet>
      <dgm:spPr/>
      <dgm:t>
        <a:bodyPr/>
        <a:lstStyle/>
        <a:p>
          <a:pPr rtl="1"/>
          <a:endParaRPr lang="fa-IR"/>
        </a:p>
      </dgm:t>
    </dgm:pt>
    <dgm:pt modelId="{69766C85-944E-4753-982F-3CE6C1E099A9}" type="pres">
      <dgm:prSet presAssocID="{251AF731-8930-4024-9371-2C49AE6BFC8E}" presName="level3hierChild" presStyleCnt="0"/>
      <dgm:spPr/>
      <dgm:t>
        <a:bodyPr/>
        <a:lstStyle/>
        <a:p>
          <a:pPr rtl="1"/>
          <a:endParaRPr lang="fa-IR"/>
        </a:p>
      </dgm:t>
    </dgm:pt>
    <dgm:pt modelId="{C92FE970-572F-4364-813D-3D7D1B4EBF90}" type="pres">
      <dgm:prSet presAssocID="{83483B4B-FF9C-4CA9-963E-3F8D23A6A097}" presName="conn2-1" presStyleLbl="parChTrans1D2" presStyleIdx="3" presStyleCnt="14"/>
      <dgm:spPr/>
      <dgm:t>
        <a:bodyPr/>
        <a:lstStyle/>
        <a:p>
          <a:pPr rtl="1"/>
          <a:endParaRPr lang="fa-IR"/>
        </a:p>
      </dgm:t>
    </dgm:pt>
    <dgm:pt modelId="{34FE4AEC-3186-41E7-A1A8-601BCCB11D06}" type="pres">
      <dgm:prSet presAssocID="{83483B4B-FF9C-4CA9-963E-3F8D23A6A097}" presName="connTx" presStyleLbl="parChTrans1D2" presStyleIdx="3" presStyleCnt="14"/>
      <dgm:spPr/>
      <dgm:t>
        <a:bodyPr/>
        <a:lstStyle/>
        <a:p>
          <a:pPr rtl="1"/>
          <a:endParaRPr lang="fa-IR"/>
        </a:p>
      </dgm:t>
    </dgm:pt>
    <dgm:pt modelId="{0C92832A-BAA6-4EFB-B63E-3459CC3D0EF3}" type="pres">
      <dgm:prSet presAssocID="{E0A76101-6729-4F56-B069-0ECD57258BAD}" presName="root2" presStyleCnt="0"/>
      <dgm:spPr/>
      <dgm:t>
        <a:bodyPr/>
        <a:lstStyle/>
        <a:p>
          <a:pPr rtl="1"/>
          <a:endParaRPr lang="fa-IR"/>
        </a:p>
      </dgm:t>
    </dgm:pt>
    <dgm:pt modelId="{DC1EF6B3-FC10-447B-A6A3-A272E4FD1F93}" type="pres">
      <dgm:prSet presAssocID="{E0A76101-6729-4F56-B069-0ECD57258BAD}" presName="LevelTwoTextNode" presStyleLbl="node2" presStyleIdx="3" presStyleCnt="14" custScaleX="584459">
        <dgm:presLayoutVars>
          <dgm:chPref val="3"/>
        </dgm:presLayoutVars>
      </dgm:prSet>
      <dgm:spPr/>
      <dgm:t>
        <a:bodyPr/>
        <a:lstStyle/>
        <a:p>
          <a:pPr rtl="1"/>
          <a:endParaRPr lang="fa-IR"/>
        </a:p>
      </dgm:t>
    </dgm:pt>
    <dgm:pt modelId="{E4542B1D-F0FA-44EA-A8B3-D2AD8595E9D3}" type="pres">
      <dgm:prSet presAssocID="{E0A76101-6729-4F56-B069-0ECD57258BAD}" presName="level3hierChild" presStyleCnt="0"/>
      <dgm:spPr/>
      <dgm:t>
        <a:bodyPr/>
        <a:lstStyle/>
        <a:p>
          <a:pPr rtl="1"/>
          <a:endParaRPr lang="fa-IR"/>
        </a:p>
      </dgm:t>
    </dgm:pt>
    <dgm:pt modelId="{41A6EE8C-5C0A-487A-8609-7F3D6C6E082E}" type="pres">
      <dgm:prSet presAssocID="{B3AD85EA-0A72-470C-A7CA-6CB70421B161}" presName="conn2-1" presStyleLbl="parChTrans1D2" presStyleIdx="4" presStyleCnt="14"/>
      <dgm:spPr/>
      <dgm:t>
        <a:bodyPr/>
        <a:lstStyle/>
        <a:p>
          <a:pPr rtl="1"/>
          <a:endParaRPr lang="fa-IR"/>
        </a:p>
      </dgm:t>
    </dgm:pt>
    <dgm:pt modelId="{17171346-771B-4A20-B6F8-A572685C21AD}" type="pres">
      <dgm:prSet presAssocID="{B3AD85EA-0A72-470C-A7CA-6CB70421B161}" presName="connTx" presStyleLbl="parChTrans1D2" presStyleIdx="4" presStyleCnt="14"/>
      <dgm:spPr/>
      <dgm:t>
        <a:bodyPr/>
        <a:lstStyle/>
        <a:p>
          <a:pPr rtl="1"/>
          <a:endParaRPr lang="fa-IR"/>
        </a:p>
      </dgm:t>
    </dgm:pt>
    <dgm:pt modelId="{F8EE2380-7677-436E-9CA8-40E34DDB4BEB}" type="pres">
      <dgm:prSet presAssocID="{F48A18C7-28BE-4E7D-8BE7-76016F73A1A6}" presName="root2" presStyleCnt="0"/>
      <dgm:spPr/>
      <dgm:t>
        <a:bodyPr/>
        <a:lstStyle/>
        <a:p>
          <a:pPr rtl="1"/>
          <a:endParaRPr lang="fa-IR"/>
        </a:p>
      </dgm:t>
    </dgm:pt>
    <dgm:pt modelId="{B420C9DC-94E6-42E2-BC52-D6E85C7D31B5}" type="pres">
      <dgm:prSet presAssocID="{F48A18C7-28BE-4E7D-8BE7-76016F73A1A6}" presName="LevelTwoTextNode" presStyleLbl="node2" presStyleIdx="4" presStyleCnt="14" custScaleX="584459">
        <dgm:presLayoutVars>
          <dgm:chPref val="3"/>
        </dgm:presLayoutVars>
      </dgm:prSet>
      <dgm:spPr/>
      <dgm:t>
        <a:bodyPr/>
        <a:lstStyle/>
        <a:p>
          <a:pPr rtl="1"/>
          <a:endParaRPr lang="fa-IR"/>
        </a:p>
      </dgm:t>
    </dgm:pt>
    <dgm:pt modelId="{02E0B5A4-3EA8-4A21-9622-FD776B5A1E94}" type="pres">
      <dgm:prSet presAssocID="{F48A18C7-28BE-4E7D-8BE7-76016F73A1A6}" presName="level3hierChild" presStyleCnt="0"/>
      <dgm:spPr/>
      <dgm:t>
        <a:bodyPr/>
        <a:lstStyle/>
        <a:p>
          <a:pPr rtl="1"/>
          <a:endParaRPr lang="fa-IR"/>
        </a:p>
      </dgm:t>
    </dgm:pt>
    <dgm:pt modelId="{B89DCEA9-B4AB-43D4-ABD4-CD5106213463}" type="pres">
      <dgm:prSet presAssocID="{3C38AFBC-407F-4E4C-ACF9-29A635DC73F2}" presName="conn2-1" presStyleLbl="parChTrans1D2" presStyleIdx="5" presStyleCnt="14"/>
      <dgm:spPr/>
      <dgm:t>
        <a:bodyPr/>
        <a:lstStyle/>
        <a:p>
          <a:pPr rtl="1"/>
          <a:endParaRPr lang="fa-IR"/>
        </a:p>
      </dgm:t>
    </dgm:pt>
    <dgm:pt modelId="{BCB320CE-71E8-4EDE-ADA1-A692D71B260F}" type="pres">
      <dgm:prSet presAssocID="{3C38AFBC-407F-4E4C-ACF9-29A635DC73F2}" presName="connTx" presStyleLbl="parChTrans1D2" presStyleIdx="5" presStyleCnt="14"/>
      <dgm:spPr/>
      <dgm:t>
        <a:bodyPr/>
        <a:lstStyle/>
        <a:p>
          <a:pPr rtl="1"/>
          <a:endParaRPr lang="fa-IR"/>
        </a:p>
      </dgm:t>
    </dgm:pt>
    <dgm:pt modelId="{53DE5648-63E7-41E7-B1A7-3839B0A3B688}" type="pres">
      <dgm:prSet presAssocID="{58DE58B4-5E56-4188-B704-9936171FCEE5}" presName="root2" presStyleCnt="0"/>
      <dgm:spPr/>
      <dgm:t>
        <a:bodyPr/>
        <a:lstStyle/>
        <a:p>
          <a:pPr rtl="1"/>
          <a:endParaRPr lang="fa-IR"/>
        </a:p>
      </dgm:t>
    </dgm:pt>
    <dgm:pt modelId="{0277E693-4459-45D7-9CDB-982D2F9AE75C}" type="pres">
      <dgm:prSet presAssocID="{58DE58B4-5E56-4188-B704-9936171FCEE5}" presName="LevelTwoTextNode" presStyleLbl="node2" presStyleIdx="5" presStyleCnt="14" custScaleX="584459">
        <dgm:presLayoutVars>
          <dgm:chPref val="3"/>
        </dgm:presLayoutVars>
      </dgm:prSet>
      <dgm:spPr/>
      <dgm:t>
        <a:bodyPr/>
        <a:lstStyle/>
        <a:p>
          <a:pPr rtl="1"/>
          <a:endParaRPr lang="fa-IR"/>
        </a:p>
      </dgm:t>
    </dgm:pt>
    <dgm:pt modelId="{724FA36D-7881-4399-B808-0162E50B7706}" type="pres">
      <dgm:prSet presAssocID="{58DE58B4-5E56-4188-B704-9936171FCEE5}" presName="level3hierChild" presStyleCnt="0"/>
      <dgm:spPr/>
      <dgm:t>
        <a:bodyPr/>
        <a:lstStyle/>
        <a:p>
          <a:pPr rtl="1"/>
          <a:endParaRPr lang="fa-IR"/>
        </a:p>
      </dgm:t>
    </dgm:pt>
    <dgm:pt modelId="{377EEC27-A43A-4D00-AF39-5CB6585A3862}" type="pres">
      <dgm:prSet presAssocID="{AAA1FBE7-3484-4E23-8960-7EA783F93D69}" presName="conn2-1" presStyleLbl="parChTrans1D2" presStyleIdx="6" presStyleCnt="14"/>
      <dgm:spPr/>
      <dgm:t>
        <a:bodyPr/>
        <a:lstStyle/>
        <a:p>
          <a:pPr rtl="1"/>
          <a:endParaRPr lang="fa-IR"/>
        </a:p>
      </dgm:t>
    </dgm:pt>
    <dgm:pt modelId="{39233339-CED5-4A3E-90BB-4FF7BEA24F91}" type="pres">
      <dgm:prSet presAssocID="{AAA1FBE7-3484-4E23-8960-7EA783F93D69}" presName="connTx" presStyleLbl="parChTrans1D2" presStyleIdx="6" presStyleCnt="14"/>
      <dgm:spPr/>
      <dgm:t>
        <a:bodyPr/>
        <a:lstStyle/>
        <a:p>
          <a:pPr rtl="1"/>
          <a:endParaRPr lang="fa-IR"/>
        </a:p>
      </dgm:t>
    </dgm:pt>
    <dgm:pt modelId="{5815D0BD-6EC5-47CA-B042-6C787A0F2C12}" type="pres">
      <dgm:prSet presAssocID="{CC246227-4826-4F40-A01C-797CC6463C0A}" presName="root2" presStyleCnt="0"/>
      <dgm:spPr/>
      <dgm:t>
        <a:bodyPr/>
        <a:lstStyle/>
        <a:p>
          <a:pPr rtl="1"/>
          <a:endParaRPr lang="fa-IR"/>
        </a:p>
      </dgm:t>
    </dgm:pt>
    <dgm:pt modelId="{3086D4D1-1E56-40C5-827C-F2B06198097A}" type="pres">
      <dgm:prSet presAssocID="{CC246227-4826-4F40-A01C-797CC6463C0A}" presName="LevelTwoTextNode" presStyleLbl="node2" presStyleIdx="6" presStyleCnt="14" custScaleX="584459">
        <dgm:presLayoutVars>
          <dgm:chPref val="3"/>
        </dgm:presLayoutVars>
      </dgm:prSet>
      <dgm:spPr/>
      <dgm:t>
        <a:bodyPr/>
        <a:lstStyle/>
        <a:p>
          <a:pPr rtl="1"/>
          <a:endParaRPr lang="fa-IR"/>
        </a:p>
      </dgm:t>
    </dgm:pt>
    <dgm:pt modelId="{39D578D3-A02A-4D2B-BA65-349DAFCF6CB9}" type="pres">
      <dgm:prSet presAssocID="{CC246227-4826-4F40-A01C-797CC6463C0A}" presName="level3hierChild" presStyleCnt="0"/>
      <dgm:spPr/>
      <dgm:t>
        <a:bodyPr/>
        <a:lstStyle/>
        <a:p>
          <a:pPr rtl="1"/>
          <a:endParaRPr lang="fa-IR"/>
        </a:p>
      </dgm:t>
    </dgm:pt>
    <dgm:pt modelId="{117BAD75-B184-4004-A757-C5DDFF6E0453}" type="pres">
      <dgm:prSet presAssocID="{20AF2182-57DB-4F82-9885-9651EEFF4C65}" presName="conn2-1" presStyleLbl="parChTrans1D2" presStyleIdx="7" presStyleCnt="14"/>
      <dgm:spPr/>
      <dgm:t>
        <a:bodyPr/>
        <a:lstStyle/>
        <a:p>
          <a:pPr rtl="1"/>
          <a:endParaRPr lang="fa-IR"/>
        </a:p>
      </dgm:t>
    </dgm:pt>
    <dgm:pt modelId="{A7F9318D-9A99-461A-BC49-41F96F2BEA8D}" type="pres">
      <dgm:prSet presAssocID="{20AF2182-57DB-4F82-9885-9651EEFF4C65}" presName="connTx" presStyleLbl="parChTrans1D2" presStyleIdx="7" presStyleCnt="14"/>
      <dgm:spPr/>
      <dgm:t>
        <a:bodyPr/>
        <a:lstStyle/>
        <a:p>
          <a:pPr rtl="1"/>
          <a:endParaRPr lang="fa-IR"/>
        </a:p>
      </dgm:t>
    </dgm:pt>
    <dgm:pt modelId="{6AC938D3-1A73-424C-8517-7DCABAC0467D}" type="pres">
      <dgm:prSet presAssocID="{B7484B3B-D6D7-4F52-8121-9FF2EF71CDB1}" presName="root2" presStyleCnt="0"/>
      <dgm:spPr/>
      <dgm:t>
        <a:bodyPr/>
        <a:lstStyle/>
        <a:p>
          <a:pPr rtl="1"/>
          <a:endParaRPr lang="fa-IR"/>
        </a:p>
      </dgm:t>
    </dgm:pt>
    <dgm:pt modelId="{7BA1216D-E672-4F46-995A-9ED53C98D672}" type="pres">
      <dgm:prSet presAssocID="{B7484B3B-D6D7-4F52-8121-9FF2EF71CDB1}" presName="LevelTwoTextNode" presStyleLbl="node2" presStyleIdx="7" presStyleCnt="14" custScaleX="584459">
        <dgm:presLayoutVars>
          <dgm:chPref val="3"/>
        </dgm:presLayoutVars>
      </dgm:prSet>
      <dgm:spPr/>
      <dgm:t>
        <a:bodyPr/>
        <a:lstStyle/>
        <a:p>
          <a:pPr rtl="1"/>
          <a:endParaRPr lang="fa-IR"/>
        </a:p>
      </dgm:t>
    </dgm:pt>
    <dgm:pt modelId="{21CA5418-9C93-4D80-98D1-5C058BF30E78}" type="pres">
      <dgm:prSet presAssocID="{B7484B3B-D6D7-4F52-8121-9FF2EF71CDB1}" presName="level3hierChild" presStyleCnt="0"/>
      <dgm:spPr/>
      <dgm:t>
        <a:bodyPr/>
        <a:lstStyle/>
        <a:p>
          <a:pPr rtl="1"/>
          <a:endParaRPr lang="fa-IR"/>
        </a:p>
      </dgm:t>
    </dgm:pt>
    <dgm:pt modelId="{6963B479-115E-46B4-A790-4D41B4FDF695}" type="pres">
      <dgm:prSet presAssocID="{3E155CEE-B37B-4F62-8CDA-CFAB07583A53}" presName="conn2-1" presStyleLbl="parChTrans1D2" presStyleIdx="8" presStyleCnt="14"/>
      <dgm:spPr/>
      <dgm:t>
        <a:bodyPr/>
        <a:lstStyle/>
        <a:p>
          <a:pPr rtl="1"/>
          <a:endParaRPr lang="fa-IR"/>
        </a:p>
      </dgm:t>
    </dgm:pt>
    <dgm:pt modelId="{55E4E7D7-9582-4960-9A7A-0FC46EA62FAE}" type="pres">
      <dgm:prSet presAssocID="{3E155CEE-B37B-4F62-8CDA-CFAB07583A53}" presName="connTx" presStyleLbl="parChTrans1D2" presStyleIdx="8" presStyleCnt="14"/>
      <dgm:spPr/>
      <dgm:t>
        <a:bodyPr/>
        <a:lstStyle/>
        <a:p>
          <a:pPr rtl="1"/>
          <a:endParaRPr lang="fa-IR"/>
        </a:p>
      </dgm:t>
    </dgm:pt>
    <dgm:pt modelId="{275F82E3-4BFD-4C80-B4D4-8F4A27FD83AE}" type="pres">
      <dgm:prSet presAssocID="{F6C4F8A1-ADC5-4D49-832D-DA7EA4D9F965}" presName="root2" presStyleCnt="0"/>
      <dgm:spPr/>
      <dgm:t>
        <a:bodyPr/>
        <a:lstStyle/>
        <a:p>
          <a:pPr rtl="1"/>
          <a:endParaRPr lang="fa-IR"/>
        </a:p>
      </dgm:t>
    </dgm:pt>
    <dgm:pt modelId="{7062B05D-5650-469E-B0A6-B820F625D5C7}" type="pres">
      <dgm:prSet presAssocID="{F6C4F8A1-ADC5-4D49-832D-DA7EA4D9F965}" presName="LevelTwoTextNode" presStyleLbl="node2" presStyleIdx="8" presStyleCnt="14" custScaleX="584459">
        <dgm:presLayoutVars>
          <dgm:chPref val="3"/>
        </dgm:presLayoutVars>
      </dgm:prSet>
      <dgm:spPr/>
      <dgm:t>
        <a:bodyPr/>
        <a:lstStyle/>
        <a:p>
          <a:pPr rtl="1"/>
          <a:endParaRPr lang="fa-IR"/>
        </a:p>
      </dgm:t>
    </dgm:pt>
    <dgm:pt modelId="{930B415C-6985-4C5F-A403-9FD167AA7D01}" type="pres">
      <dgm:prSet presAssocID="{F6C4F8A1-ADC5-4D49-832D-DA7EA4D9F965}" presName="level3hierChild" presStyleCnt="0"/>
      <dgm:spPr/>
      <dgm:t>
        <a:bodyPr/>
        <a:lstStyle/>
        <a:p>
          <a:pPr rtl="1"/>
          <a:endParaRPr lang="fa-IR"/>
        </a:p>
      </dgm:t>
    </dgm:pt>
    <dgm:pt modelId="{9D997772-9F9C-4EB3-BDAC-4D85B18E2B4A}" type="pres">
      <dgm:prSet presAssocID="{49D63741-07E8-41FA-8046-FD01384B312F}" presName="conn2-1" presStyleLbl="parChTrans1D2" presStyleIdx="9" presStyleCnt="14"/>
      <dgm:spPr/>
      <dgm:t>
        <a:bodyPr/>
        <a:lstStyle/>
        <a:p>
          <a:pPr rtl="1"/>
          <a:endParaRPr lang="fa-IR"/>
        </a:p>
      </dgm:t>
    </dgm:pt>
    <dgm:pt modelId="{0FC471F0-B08F-44D7-98A6-A6A5C654747A}" type="pres">
      <dgm:prSet presAssocID="{49D63741-07E8-41FA-8046-FD01384B312F}" presName="connTx" presStyleLbl="parChTrans1D2" presStyleIdx="9" presStyleCnt="14"/>
      <dgm:spPr/>
      <dgm:t>
        <a:bodyPr/>
        <a:lstStyle/>
        <a:p>
          <a:pPr rtl="1"/>
          <a:endParaRPr lang="fa-IR"/>
        </a:p>
      </dgm:t>
    </dgm:pt>
    <dgm:pt modelId="{A9110437-90AC-4274-A1DE-394862C9CD14}" type="pres">
      <dgm:prSet presAssocID="{512E3906-8E7C-4F2E-A911-4ED72E4082A0}" presName="root2" presStyleCnt="0"/>
      <dgm:spPr/>
      <dgm:t>
        <a:bodyPr/>
        <a:lstStyle/>
        <a:p>
          <a:pPr rtl="1"/>
          <a:endParaRPr lang="fa-IR"/>
        </a:p>
      </dgm:t>
    </dgm:pt>
    <dgm:pt modelId="{C1152AEB-ABF6-47DA-ADFF-00021D2DA4BA}" type="pres">
      <dgm:prSet presAssocID="{512E3906-8E7C-4F2E-A911-4ED72E4082A0}" presName="LevelTwoTextNode" presStyleLbl="node2" presStyleIdx="9" presStyleCnt="14" custScaleX="584459">
        <dgm:presLayoutVars>
          <dgm:chPref val="3"/>
        </dgm:presLayoutVars>
      </dgm:prSet>
      <dgm:spPr/>
      <dgm:t>
        <a:bodyPr/>
        <a:lstStyle/>
        <a:p>
          <a:pPr rtl="1"/>
          <a:endParaRPr lang="fa-IR"/>
        </a:p>
      </dgm:t>
    </dgm:pt>
    <dgm:pt modelId="{E8744437-F381-4AE6-8C42-5501650F7431}" type="pres">
      <dgm:prSet presAssocID="{512E3906-8E7C-4F2E-A911-4ED72E4082A0}" presName="level3hierChild" presStyleCnt="0"/>
      <dgm:spPr/>
      <dgm:t>
        <a:bodyPr/>
        <a:lstStyle/>
        <a:p>
          <a:pPr rtl="1"/>
          <a:endParaRPr lang="fa-IR"/>
        </a:p>
      </dgm:t>
    </dgm:pt>
    <dgm:pt modelId="{E3B1F5C4-1813-4BA9-8FD3-E488664EA9F5}" type="pres">
      <dgm:prSet presAssocID="{AEF9674E-5D25-4FF8-932C-3452BBE0BF5C}" presName="conn2-1" presStyleLbl="parChTrans1D2" presStyleIdx="10" presStyleCnt="14"/>
      <dgm:spPr/>
      <dgm:t>
        <a:bodyPr/>
        <a:lstStyle/>
        <a:p>
          <a:pPr rtl="1"/>
          <a:endParaRPr lang="fa-IR"/>
        </a:p>
      </dgm:t>
    </dgm:pt>
    <dgm:pt modelId="{4F23CC99-64E7-482F-97B4-658EFD5E5236}" type="pres">
      <dgm:prSet presAssocID="{AEF9674E-5D25-4FF8-932C-3452BBE0BF5C}" presName="connTx" presStyleLbl="parChTrans1D2" presStyleIdx="10" presStyleCnt="14"/>
      <dgm:spPr/>
      <dgm:t>
        <a:bodyPr/>
        <a:lstStyle/>
        <a:p>
          <a:pPr rtl="1"/>
          <a:endParaRPr lang="fa-IR"/>
        </a:p>
      </dgm:t>
    </dgm:pt>
    <dgm:pt modelId="{0F8952D7-2BEE-4BCF-9758-1DFEC51E2793}" type="pres">
      <dgm:prSet presAssocID="{BD83921C-E8A7-4BA7-AE8F-C50D1EDF5007}" presName="root2" presStyleCnt="0"/>
      <dgm:spPr/>
      <dgm:t>
        <a:bodyPr/>
        <a:lstStyle/>
        <a:p>
          <a:pPr rtl="1"/>
          <a:endParaRPr lang="fa-IR"/>
        </a:p>
      </dgm:t>
    </dgm:pt>
    <dgm:pt modelId="{EE4B0F21-711A-44FA-AFB3-2CF6085770AA}" type="pres">
      <dgm:prSet presAssocID="{BD83921C-E8A7-4BA7-AE8F-C50D1EDF5007}" presName="LevelTwoTextNode" presStyleLbl="node2" presStyleIdx="10" presStyleCnt="14" custScaleX="584459">
        <dgm:presLayoutVars>
          <dgm:chPref val="3"/>
        </dgm:presLayoutVars>
      </dgm:prSet>
      <dgm:spPr/>
      <dgm:t>
        <a:bodyPr/>
        <a:lstStyle/>
        <a:p>
          <a:pPr rtl="1"/>
          <a:endParaRPr lang="fa-IR"/>
        </a:p>
      </dgm:t>
    </dgm:pt>
    <dgm:pt modelId="{60762BDD-C462-4897-B6CB-C234AA37B278}" type="pres">
      <dgm:prSet presAssocID="{BD83921C-E8A7-4BA7-AE8F-C50D1EDF5007}" presName="level3hierChild" presStyleCnt="0"/>
      <dgm:spPr/>
      <dgm:t>
        <a:bodyPr/>
        <a:lstStyle/>
        <a:p>
          <a:pPr rtl="1"/>
          <a:endParaRPr lang="fa-IR"/>
        </a:p>
      </dgm:t>
    </dgm:pt>
    <dgm:pt modelId="{3E06FE40-F821-4A5D-83B4-20FD5EA2439F}" type="pres">
      <dgm:prSet presAssocID="{A4AB2E31-C713-4C98-AF43-63533BA57484}" presName="conn2-1" presStyleLbl="parChTrans1D2" presStyleIdx="11" presStyleCnt="14"/>
      <dgm:spPr/>
      <dgm:t>
        <a:bodyPr/>
        <a:lstStyle/>
        <a:p>
          <a:pPr rtl="1"/>
          <a:endParaRPr lang="fa-IR"/>
        </a:p>
      </dgm:t>
    </dgm:pt>
    <dgm:pt modelId="{99A02A7F-2ED5-4703-94E7-6D8C8B5748FA}" type="pres">
      <dgm:prSet presAssocID="{A4AB2E31-C713-4C98-AF43-63533BA57484}" presName="connTx" presStyleLbl="parChTrans1D2" presStyleIdx="11" presStyleCnt="14"/>
      <dgm:spPr/>
      <dgm:t>
        <a:bodyPr/>
        <a:lstStyle/>
        <a:p>
          <a:pPr rtl="1"/>
          <a:endParaRPr lang="fa-IR"/>
        </a:p>
      </dgm:t>
    </dgm:pt>
    <dgm:pt modelId="{AED2AFCA-9A39-4245-9A09-C21A5937DB84}" type="pres">
      <dgm:prSet presAssocID="{CAD09082-94CD-4F07-A6FC-69FE466440B4}" presName="root2" presStyleCnt="0"/>
      <dgm:spPr/>
      <dgm:t>
        <a:bodyPr/>
        <a:lstStyle/>
        <a:p>
          <a:pPr rtl="1"/>
          <a:endParaRPr lang="fa-IR"/>
        </a:p>
      </dgm:t>
    </dgm:pt>
    <dgm:pt modelId="{B31AB7F0-E5B2-4433-8CB8-D91B95CC7100}" type="pres">
      <dgm:prSet presAssocID="{CAD09082-94CD-4F07-A6FC-69FE466440B4}" presName="LevelTwoTextNode" presStyleLbl="node2" presStyleIdx="11" presStyleCnt="14" custScaleX="584459">
        <dgm:presLayoutVars>
          <dgm:chPref val="3"/>
        </dgm:presLayoutVars>
      </dgm:prSet>
      <dgm:spPr/>
      <dgm:t>
        <a:bodyPr/>
        <a:lstStyle/>
        <a:p>
          <a:pPr rtl="1"/>
          <a:endParaRPr lang="fa-IR"/>
        </a:p>
      </dgm:t>
    </dgm:pt>
    <dgm:pt modelId="{4D81161E-96D9-4AF0-A1DF-F383BFC3028B}" type="pres">
      <dgm:prSet presAssocID="{CAD09082-94CD-4F07-A6FC-69FE466440B4}" presName="level3hierChild" presStyleCnt="0"/>
      <dgm:spPr/>
      <dgm:t>
        <a:bodyPr/>
        <a:lstStyle/>
        <a:p>
          <a:pPr rtl="1"/>
          <a:endParaRPr lang="fa-IR"/>
        </a:p>
      </dgm:t>
    </dgm:pt>
    <dgm:pt modelId="{95FB415A-4F07-4C92-A771-023F8F62F555}" type="pres">
      <dgm:prSet presAssocID="{AE02AA39-E692-4A64-824F-EE08A565D71A}" presName="conn2-1" presStyleLbl="parChTrans1D2" presStyleIdx="12" presStyleCnt="14"/>
      <dgm:spPr/>
      <dgm:t>
        <a:bodyPr/>
        <a:lstStyle/>
        <a:p>
          <a:pPr rtl="1"/>
          <a:endParaRPr lang="fa-IR"/>
        </a:p>
      </dgm:t>
    </dgm:pt>
    <dgm:pt modelId="{E460113C-178E-4A87-8C06-72C5E2BF8021}" type="pres">
      <dgm:prSet presAssocID="{AE02AA39-E692-4A64-824F-EE08A565D71A}" presName="connTx" presStyleLbl="parChTrans1D2" presStyleIdx="12" presStyleCnt="14"/>
      <dgm:spPr/>
      <dgm:t>
        <a:bodyPr/>
        <a:lstStyle/>
        <a:p>
          <a:pPr rtl="1"/>
          <a:endParaRPr lang="fa-IR"/>
        </a:p>
      </dgm:t>
    </dgm:pt>
    <dgm:pt modelId="{AD5DB697-FF6C-42CC-8A58-D78AB67A3905}" type="pres">
      <dgm:prSet presAssocID="{5AEE326A-F169-434A-BB20-CF485979417C}" presName="root2" presStyleCnt="0"/>
      <dgm:spPr/>
      <dgm:t>
        <a:bodyPr/>
        <a:lstStyle/>
        <a:p>
          <a:pPr rtl="1"/>
          <a:endParaRPr lang="fa-IR"/>
        </a:p>
      </dgm:t>
    </dgm:pt>
    <dgm:pt modelId="{A2D8AA9A-5804-4593-AF9B-8225FB198A2A}" type="pres">
      <dgm:prSet presAssocID="{5AEE326A-F169-434A-BB20-CF485979417C}" presName="LevelTwoTextNode" presStyleLbl="node2" presStyleIdx="12" presStyleCnt="14" custScaleX="584459">
        <dgm:presLayoutVars>
          <dgm:chPref val="3"/>
        </dgm:presLayoutVars>
      </dgm:prSet>
      <dgm:spPr/>
      <dgm:t>
        <a:bodyPr/>
        <a:lstStyle/>
        <a:p>
          <a:pPr rtl="1"/>
          <a:endParaRPr lang="fa-IR"/>
        </a:p>
      </dgm:t>
    </dgm:pt>
    <dgm:pt modelId="{A4D2D814-FC13-4ED0-B5E0-EDFE09797947}" type="pres">
      <dgm:prSet presAssocID="{5AEE326A-F169-434A-BB20-CF485979417C}" presName="level3hierChild" presStyleCnt="0"/>
      <dgm:spPr/>
      <dgm:t>
        <a:bodyPr/>
        <a:lstStyle/>
        <a:p>
          <a:pPr rtl="1"/>
          <a:endParaRPr lang="fa-IR"/>
        </a:p>
      </dgm:t>
    </dgm:pt>
    <dgm:pt modelId="{1A2D1C29-C4C2-4087-B8AC-3CD3056B15E6}" type="pres">
      <dgm:prSet presAssocID="{6944E69F-9AA6-4D2C-A525-A9F662FF5FBE}" presName="conn2-1" presStyleLbl="parChTrans1D2" presStyleIdx="13" presStyleCnt="14"/>
      <dgm:spPr/>
      <dgm:t>
        <a:bodyPr/>
        <a:lstStyle/>
        <a:p>
          <a:pPr rtl="1"/>
          <a:endParaRPr lang="fa-IR"/>
        </a:p>
      </dgm:t>
    </dgm:pt>
    <dgm:pt modelId="{9407115E-AF1C-4198-9175-E20EDF69DF85}" type="pres">
      <dgm:prSet presAssocID="{6944E69F-9AA6-4D2C-A525-A9F662FF5FBE}" presName="connTx" presStyleLbl="parChTrans1D2" presStyleIdx="13" presStyleCnt="14"/>
      <dgm:spPr/>
      <dgm:t>
        <a:bodyPr/>
        <a:lstStyle/>
        <a:p>
          <a:pPr rtl="1"/>
          <a:endParaRPr lang="fa-IR"/>
        </a:p>
      </dgm:t>
    </dgm:pt>
    <dgm:pt modelId="{F434AE7B-09C3-4A0F-903D-945421D3578B}" type="pres">
      <dgm:prSet presAssocID="{A87E8C96-FBEB-437D-A238-D5DF09A2078F}" presName="root2" presStyleCnt="0"/>
      <dgm:spPr/>
      <dgm:t>
        <a:bodyPr/>
        <a:lstStyle/>
        <a:p>
          <a:pPr rtl="1"/>
          <a:endParaRPr lang="fa-IR"/>
        </a:p>
      </dgm:t>
    </dgm:pt>
    <dgm:pt modelId="{AA4C97A2-9B4F-40E7-9F57-3D35265D3984}" type="pres">
      <dgm:prSet presAssocID="{A87E8C96-FBEB-437D-A238-D5DF09A2078F}" presName="LevelTwoTextNode" presStyleLbl="node2" presStyleIdx="13" presStyleCnt="14" custScaleX="584459">
        <dgm:presLayoutVars>
          <dgm:chPref val="3"/>
        </dgm:presLayoutVars>
      </dgm:prSet>
      <dgm:spPr/>
      <dgm:t>
        <a:bodyPr/>
        <a:lstStyle/>
        <a:p>
          <a:pPr rtl="1"/>
          <a:endParaRPr lang="fa-IR"/>
        </a:p>
      </dgm:t>
    </dgm:pt>
    <dgm:pt modelId="{C247B66A-45E7-4522-95FC-67C2EB265FC7}" type="pres">
      <dgm:prSet presAssocID="{A87E8C96-FBEB-437D-A238-D5DF09A2078F}" presName="level3hierChild" presStyleCnt="0"/>
      <dgm:spPr/>
      <dgm:t>
        <a:bodyPr/>
        <a:lstStyle/>
        <a:p>
          <a:pPr rtl="1"/>
          <a:endParaRPr lang="fa-IR"/>
        </a:p>
      </dgm:t>
    </dgm:pt>
  </dgm:ptLst>
  <dgm:cxnLst>
    <dgm:cxn modelId="{F749C38D-51C3-4D67-BCC0-3AB6631F7C67}" type="presOf" srcId="{3E155CEE-B37B-4F62-8CDA-CFAB07583A53}" destId="{55E4E7D7-9582-4960-9A7A-0FC46EA62FAE}" srcOrd="1" destOrd="0" presId="urn:microsoft.com/office/officeart/2005/8/layout/hierarchy2"/>
    <dgm:cxn modelId="{4410F6B4-78E6-4921-A38D-BE987F997B7C}" srcId="{28C2B521-70BE-45DF-B2D6-D99985634BED}" destId="{F6C4F8A1-ADC5-4D49-832D-DA7EA4D9F965}" srcOrd="8" destOrd="0" parTransId="{3E155CEE-B37B-4F62-8CDA-CFAB07583A53}" sibTransId="{50DDB80E-2BC5-4025-9442-7E4F74FCA732}"/>
    <dgm:cxn modelId="{9DEC0898-F4C8-4D16-ACA6-36197E65E077}" srcId="{28C2B521-70BE-45DF-B2D6-D99985634BED}" destId="{58DE58B4-5E56-4188-B704-9936171FCEE5}" srcOrd="5" destOrd="0" parTransId="{3C38AFBC-407F-4E4C-ACF9-29A635DC73F2}" sibTransId="{A6D18A72-DE66-476D-BE24-A61A65FE1F94}"/>
    <dgm:cxn modelId="{FF834A20-484F-4C07-86D7-77A9E755D6E6}" type="presOf" srcId="{A87E8C96-FBEB-437D-A238-D5DF09A2078F}" destId="{AA4C97A2-9B4F-40E7-9F57-3D35265D3984}" srcOrd="0" destOrd="0" presId="urn:microsoft.com/office/officeart/2005/8/layout/hierarchy2"/>
    <dgm:cxn modelId="{D752012B-257B-4AA5-B677-088B8CC1907F}" type="presOf" srcId="{00F65E99-B1A4-4571-ACFE-3B5B473CA18F}" destId="{47C98E81-1BBF-4102-A745-89430E27D777}" srcOrd="0" destOrd="0" presId="urn:microsoft.com/office/officeart/2005/8/layout/hierarchy2"/>
    <dgm:cxn modelId="{88B3356E-80FA-4150-B830-142A2BD32E00}" srcId="{28C2B521-70BE-45DF-B2D6-D99985634BED}" destId="{B7484B3B-D6D7-4F52-8121-9FF2EF71CDB1}" srcOrd="7" destOrd="0" parTransId="{20AF2182-57DB-4F82-9885-9651EEFF4C65}" sibTransId="{943E3B62-5064-413C-930C-5F30BE52AF96}"/>
    <dgm:cxn modelId="{C3CE4E94-36AA-4FAB-8835-CFD1820AB1CB}" type="presOf" srcId="{CAD09082-94CD-4F07-A6FC-69FE466440B4}" destId="{B31AB7F0-E5B2-4433-8CB8-D91B95CC7100}" srcOrd="0" destOrd="0" presId="urn:microsoft.com/office/officeart/2005/8/layout/hierarchy2"/>
    <dgm:cxn modelId="{A0449188-E8F8-4F67-95DE-087F36CCFDF2}" type="presOf" srcId="{20AF2182-57DB-4F82-9885-9651EEFF4C65}" destId="{A7F9318D-9A99-461A-BC49-41F96F2BEA8D}" srcOrd="1" destOrd="0" presId="urn:microsoft.com/office/officeart/2005/8/layout/hierarchy2"/>
    <dgm:cxn modelId="{EBF698D9-8657-4EB3-B427-9EEBA763FEF5}" type="presOf" srcId="{3C38AFBC-407F-4E4C-ACF9-29A635DC73F2}" destId="{BCB320CE-71E8-4EDE-ADA1-A692D71B260F}" srcOrd="1" destOrd="0" presId="urn:microsoft.com/office/officeart/2005/8/layout/hierarchy2"/>
    <dgm:cxn modelId="{2ABC0B65-75A4-4224-9109-1D52D22845CD}" type="presOf" srcId="{AEF9674E-5D25-4FF8-932C-3452BBE0BF5C}" destId="{E3B1F5C4-1813-4BA9-8FD3-E488664EA9F5}" srcOrd="0" destOrd="0" presId="urn:microsoft.com/office/officeart/2005/8/layout/hierarchy2"/>
    <dgm:cxn modelId="{D744DE8F-4324-4D97-A6D2-0D413A475652}" type="presOf" srcId="{49D63741-07E8-41FA-8046-FD01384B312F}" destId="{0FC471F0-B08F-44D7-98A6-A6A5C654747A}" srcOrd="1" destOrd="0" presId="urn:microsoft.com/office/officeart/2005/8/layout/hierarchy2"/>
    <dgm:cxn modelId="{75A628E3-A211-4FA6-9B33-70D266F05294}" type="presOf" srcId="{AAA1FBE7-3484-4E23-8960-7EA783F93D69}" destId="{377EEC27-A43A-4D00-AF39-5CB6585A3862}" srcOrd="0" destOrd="0" presId="urn:microsoft.com/office/officeart/2005/8/layout/hierarchy2"/>
    <dgm:cxn modelId="{295E294A-CE4D-4758-806E-B9CC4596335A}" type="presOf" srcId="{B3AD85EA-0A72-470C-A7CA-6CB70421B161}" destId="{17171346-771B-4A20-B6F8-A572685C21AD}" srcOrd="1" destOrd="0" presId="urn:microsoft.com/office/officeart/2005/8/layout/hierarchy2"/>
    <dgm:cxn modelId="{3A0CBC6C-0B1C-4712-80EA-180585388986}" type="presOf" srcId="{58DE58B4-5E56-4188-B704-9936171FCEE5}" destId="{0277E693-4459-45D7-9CDB-982D2F9AE75C}" srcOrd="0" destOrd="0" presId="urn:microsoft.com/office/officeart/2005/8/layout/hierarchy2"/>
    <dgm:cxn modelId="{F367F71F-C28A-4046-B755-9A303786E76F}" type="presOf" srcId="{F48A18C7-28BE-4E7D-8BE7-76016F73A1A6}" destId="{B420C9DC-94E6-42E2-BC52-D6E85C7D31B5}" srcOrd="0" destOrd="0" presId="urn:microsoft.com/office/officeart/2005/8/layout/hierarchy2"/>
    <dgm:cxn modelId="{77400E21-F7FC-454C-8042-3A840DFD55F5}" type="presOf" srcId="{B7484B3B-D6D7-4F52-8121-9FF2EF71CDB1}" destId="{7BA1216D-E672-4F46-995A-9ED53C98D672}" srcOrd="0" destOrd="0" presId="urn:microsoft.com/office/officeart/2005/8/layout/hierarchy2"/>
    <dgm:cxn modelId="{1C7C9E81-2C17-4AA8-90F3-DD06EBA80145}" type="presOf" srcId="{AE02AA39-E692-4A64-824F-EE08A565D71A}" destId="{E460113C-178E-4A87-8C06-72C5E2BF8021}" srcOrd="1" destOrd="0" presId="urn:microsoft.com/office/officeart/2005/8/layout/hierarchy2"/>
    <dgm:cxn modelId="{1D148DFB-FB14-4AC0-9C56-2276AC66440F}" type="presOf" srcId="{3C38AFBC-407F-4E4C-ACF9-29A635DC73F2}" destId="{B89DCEA9-B4AB-43D4-ABD4-CD5106213463}" srcOrd="0" destOrd="0" presId="urn:microsoft.com/office/officeart/2005/8/layout/hierarchy2"/>
    <dgm:cxn modelId="{FB9A197C-6936-4698-96B3-53FA58474170}" type="presOf" srcId="{AE02AA39-E692-4A64-824F-EE08A565D71A}" destId="{95FB415A-4F07-4C92-A771-023F8F62F555}" srcOrd="0" destOrd="0" presId="urn:microsoft.com/office/officeart/2005/8/layout/hierarchy2"/>
    <dgm:cxn modelId="{ED99A62E-231E-4765-9C5A-4415D42971E1}" type="presOf" srcId="{B3AD85EA-0A72-470C-A7CA-6CB70421B161}" destId="{41A6EE8C-5C0A-487A-8609-7F3D6C6E082E}" srcOrd="0" destOrd="0" presId="urn:microsoft.com/office/officeart/2005/8/layout/hierarchy2"/>
    <dgm:cxn modelId="{0F76462A-B5A0-4BE8-AEAF-EBFD86AEC3DC}" type="presOf" srcId="{A4AB2E31-C713-4C98-AF43-63533BA57484}" destId="{99A02A7F-2ED5-4703-94E7-6D8C8B5748FA}" srcOrd="1" destOrd="0" presId="urn:microsoft.com/office/officeart/2005/8/layout/hierarchy2"/>
    <dgm:cxn modelId="{4988FA24-245B-4FE0-8BC6-732ACBDBD449}" type="presOf" srcId="{5AEE326A-F169-434A-BB20-CF485979417C}" destId="{A2D8AA9A-5804-4593-AF9B-8225FB198A2A}" srcOrd="0" destOrd="0" presId="urn:microsoft.com/office/officeart/2005/8/layout/hierarchy2"/>
    <dgm:cxn modelId="{4D447CBD-94BE-48E6-ACF5-676C41540387}" srcId="{28C2B521-70BE-45DF-B2D6-D99985634BED}" destId="{251AF731-8930-4024-9371-2C49AE6BFC8E}" srcOrd="2" destOrd="0" parTransId="{DF3BAEAA-8DA6-406C-B31C-E6CF58418D29}" sibTransId="{AA8A4AE5-EB31-4BFB-B374-6778984CF068}"/>
    <dgm:cxn modelId="{7C3BBC4C-0E3E-4C15-B2F0-78806AD5C052}" type="presOf" srcId="{DF3BAEAA-8DA6-406C-B31C-E6CF58418D29}" destId="{8EDA3F48-F3FD-4B5D-8679-42B74F220DCD}" srcOrd="0" destOrd="0" presId="urn:microsoft.com/office/officeart/2005/8/layout/hierarchy2"/>
    <dgm:cxn modelId="{1093031D-3133-420B-B96D-7D3071C6487A}" type="presOf" srcId="{E0A76101-6729-4F56-B069-0ECD57258BAD}" destId="{DC1EF6B3-FC10-447B-A6A3-A272E4FD1F93}" srcOrd="0" destOrd="0" presId="urn:microsoft.com/office/officeart/2005/8/layout/hierarchy2"/>
    <dgm:cxn modelId="{C57001CA-2ACD-4B8B-BAE8-330DC0F9699B}" type="presOf" srcId="{E551030E-7D21-49BF-94E9-080F5E50C8DB}" destId="{351AC3CA-E80D-44DB-990D-FD505465F537}" srcOrd="1" destOrd="0" presId="urn:microsoft.com/office/officeart/2005/8/layout/hierarchy2"/>
    <dgm:cxn modelId="{AD210F9F-9C20-4196-8ADC-2077BAA8068E}" type="presOf" srcId="{49D63741-07E8-41FA-8046-FD01384B312F}" destId="{9D997772-9F9C-4EB3-BDAC-4D85B18E2B4A}" srcOrd="0" destOrd="0" presId="urn:microsoft.com/office/officeart/2005/8/layout/hierarchy2"/>
    <dgm:cxn modelId="{388DCC8A-2552-4349-9928-B447466A751F}" srcId="{28C2B521-70BE-45DF-B2D6-D99985634BED}" destId="{CC246227-4826-4F40-A01C-797CC6463C0A}" srcOrd="6" destOrd="0" parTransId="{AAA1FBE7-3484-4E23-8960-7EA783F93D69}" sibTransId="{79C04B57-57D0-42DA-AECC-1D03F5FA1173}"/>
    <dgm:cxn modelId="{75066BC8-198B-4074-92D1-7D42BF476570}" srcId="{28C2B521-70BE-45DF-B2D6-D99985634BED}" destId="{E0A76101-6729-4F56-B069-0ECD57258BAD}" srcOrd="3" destOrd="0" parTransId="{83483B4B-FF9C-4CA9-963E-3F8D23A6A097}" sibTransId="{35D92284-F874-42BD-92E9-31047C519827}"/>
    <dgm:cxn modelId="{99BBA38E-1E2C-4DFD-A641-238BCF4F5FC3}" type="presOf" srcId="{CC246227-4826-4F40-A01C-797CC6463C0A}" destId="{3086D4D1-1E56-40C5-827C-F2B06198097A}" srcOrd="0" destOrd="0" presId="urn:microsoft.com/office/officeart/2005/8/layout/hierarchy2"/>
    <dgm:cxn modelId="{66016F4D-E159-485C-917D-1F7FFC81204B}" type="presOf" srcId="{F6C4F8A1-ADC5-4D49-832D-DA7EA4D9F965}" destId="{7062B05D-5650-469E-B0A6-B820F625D5C7}" srcOrd="0" destOrd="0" presId="urn:microsoft.com/office/officeart/2005/8/layout/hierarchy2"/>
    <dgm:cxn modelId="{4BA77AB7-E8A3-46B7-8D66-805E53EF3D0B}" type="presOf" srcId="{251AF731-8930-4024-9371-2C49AE6BFC8E}" destId="{FC84883A-5B5D-4862-943E-B2682587DA57}" srcOrd="0" destOrd="0" presId="urn:microsoft.com/office/officeart/2005/8/layout/hierarchy2"/>
    <dgm:cxn modelId="{811DC57B-CB25-4A83-9192-2294ABFB5BF7}" type="presOf" srcId="{AEF9674E-5D25-4FF8-932C-3452BBE0BF5C}" destId="{4F23CC99-64E7-482F-97B4-658EFD5E5236}" srcOrd="1" destOrd="0" presId="urn:microsoft.com/office/officeart/2005/8/layout/hierarchy2"/>
    <dgm:cxn modelId="{8C385215-B970-4679-A477-3C42B5073E0C}" type="presOf" srcId="{329E96C4-C525-46C6-878D-C1BD68F7213A}" destId="{B9D92BF5-8DC1-42E0-9E0B-041800DF5B86}" srcOrd="0" destOrd="0" presId="urn:microsoft.com/office/officeart/2005/8/layout/hierarchy2"/>
    <dgm:cxn modelId="{C196E886-49FB-4AFF-8D33-2C064354B08C}" srcId="{28C2B521-70BE-45DF-B2D6-D99985634BED}" destId="{512E3906-8E7C-4F2E-A911-4ED72E4082A0}" srcOrd="9" destOrd="0" parTransId="{49D63741-07E8-41FA-8046-FD01384B312F}" sibTransId="{30E12C4C-1B19-4D5E-9C7D-59837C621B7E}"/>
    <dgm:cxn modelId="{D5DA0C18-56B4-4272-9DC0-E6271C5EC318}" type="presOf" srcId="{E551030E-7D21-49BF-94E9-080F5E50C8DB}" destId="{655C087F-6831-4AF4-9400-F2D1BC08ADE7}" srcOrd="0" destOrd="0" presId="urn:microsoft.com/office/officeart/2005/8/layout/hierarchy2"/>
    <dgm:cxn modelId="{6E78F697-4183-487A-B6FD-7945932EBCBA}" type="presOf" srcId="{A4AB2E31-C713-4C98-AF43-63533BA57484}" destId="{3E06FE40-F821-4A5D-83B4-20FD5EA2439F}" srcOrd="0" destOrd="0" presId="urn:microsoft.com/office/officeart/2005/8/layout/hierarchy2"/>
    <dgm:cxn modelId="{905E5503-BEFE-4CA0-A899-55E810DD0263}" srcId="{28C2B521-70BE-45DF-B2D6-D99985634BED}" destId="{CAD09082-94CD-4F07-A6FC-69FE466440B4}" srcOrd="11" destOrd="0" parTransId="{A4AB2E31-C713-4C98-AF43-63533BA57484}" sibTransId="{69A0FEB1-D753-44E4-9EA8-F0625AABDBB6}"/>
    <dgm:cxn modelId="{7603EE97-7DB8-4B4E-89BF-BD387BA61A78}" type="presOf" srcId="{6944E69F-9AA6-4D2C-A525-A9F662FF5FBE}" destId="{9407115E-AF1C-4198-9175-E20EDF69DF85}" srcOrd="1" destOrd="0" presId="urn:microsoft.com/office/officeart/2005/8/layout/hierarchy2"/>
    <dgm:cxn modelId="{78CCB069-E0FA-4501-AEE1-64E36D3B52E9}" type="presOf" srcId="{83483B4B-FF9C-4CA9-963E-3F8D23A6A097}" destId="{34FE4AEC-3186-41E7-A1A8-601BCCB11D06}" srcOrd="1" destOrd="0" presId="urn:microsoft.com/office/officeart/2005/8/layout/hierarchy2"/>
    <dgm:cxn modelId="{06FA28BA-4538-47DC-8ED2-402DECC25D35}" type="presOf" srcId="{20AF2182-57DB-4F82-9885-9651EEFF4C65}" destId="{117BAD75-B184-4004-A757-C5DDFF6E0453}" srcOrd="0" destOrd="0" presId="urn:microsoft.com/office/officeart/2005/8/layout/hierarchy2"/>
    <dgm:cxn modelId="{AA314D11-740E-4A7B-B1B7-B211938A4508}" srcId="{28C2B521-70BE-45DF-B2D6-D99985634BED}" destId="{329E96C4-C525-46C6-878D-C1BD68F7213A}" srcOrd="0" destOrd="0" parTransId="{E551030E-7D21-49BF-94E9-080F5E50C8DB}" sibTransId="{07BEE453-1909-4EE4-B82C-0601EE9C22A8}"/>
    <dgm:cxn modelId="{7E8D08A1-6ADE-495F-A32E-25CA8E698CA7}" type="presOf" srcId="{6944E69F-9AA6-4D2C-A525-A9F662FF5FBE}" destId="{1A2D1C29-C4C2-4087-B8AC-3CD3056B15E6}" srcOrd="0" destOrd="0" presId="urn:microsoft.com/office/officeart/2005/8/layout/hierarchy2"/>
    <dgm:cxn modelId="{CF0BE8D4-E0A9-4150-AD48-B852B497473B}" srcId="{28C2B521-70BE-45DF-B2D6-D99985634BED}" destId="{A87E8C96-FBEB-437D-A238-D5DF09A2078F}" srcOrd="13" destOrd="0" parTransId="{6944E69F-9AA6-4D2C-A525-A9F662FF5FBE}" sibTransId="{F3C6B224-FE26-4468-84EA-2ED84F275233}"/>
    <dgm:cxn modelId="{8EF9DB70-CD28-4356-A51E-5B60C90C3B8E}" srcId="{28C2B521-70BE-45DF-B2D6-D99985634BED}" destId="{2E573D00-6417-4D63-A33B-62CFD97690D6}" srcOrd="1" destOrd="0" parTransId="{724E1C8E-D5DB-4876-A55C-B7C566DD427E}" sibTransId="{870A083C-3C6E-41DD-BC1D-62099149999D}"/>
    <dgm:cxn modelId="{B05B78D3-0EAC-4009-9A47-0A2B66C29538}" srcId="{28C2B521-70BE-45DF-B2D6-D99985634BED}" destId="{F48A18C7-28BE-4E7D-8BE7-76016F73A1A6}" srcOrd="4" destOrd="0" parTransId="{B3AD85EA-0A72-470C-A7CA-6CB70421B161}" sibTransId="{237C62EB-187D-435D-AE31-D0BB76BF9D75}"/>
    <dgm:cxn modelId="{EB0DE5F3-5902-4FBD-B1B7-5488711BBDD7}" type="presOf" srcId="{83483B4B-FF9C-4CA9-963E-3F8D23A6A097}" destId="{C92FE970-572F-4364-813D-3D7D1B4EBF90}" srcOrd="0" destOrd="0" presId="urn:microsoft.com/office/officeart/2005/8/layout/hierarchy2"/>
    <dgm:cxn modelId="{3E8191A7-357B-400E-8C29-8071AF45DE12}" type="presOf" srcId="{724E1C8E-D5DB-4876-A55C-B7C566DD427E}" destId="{A978046B-2E49-4E5A-A8C7-01EF7C831973}" srcOrd="1" destOrd="0" presId="urn:microsoft.com/office/officeart/2005/8/layout/hierarchy2"/>
    <dgm:cxn modelId="{6191C897-A4A3-44CB-8F08-1E7C2FFDF9C4}" type="presOf" srcId="{3E155CEE-B37B-4F62-8CDA-CFAB07583A53}" destId="{6963B479-115E-46B4-A790-4D41B4FDF695}" srcOrd="0" destOrd="0" presId="urn:microsoft.com/office/officeart/2005/8/layout/hierarchy2"/>
    <dgm:cxn modelId="{F5B5B914-A9A9-469F-B448-7347E4FB7EA3}" type="presOf" srcId="{512E3906-8E7C-4F2E-A911-4ED72E4082A0}" destId="{C1152AEB-ABF6-47DA-ADFF-00021D2DA4BA}" srcOrd="0" destOrd="0" presId="urn:microsoft.com/office/officeart/2005/8/layout/hierarchy2"/>
    <dgm:cxn modelId="{21B38481-42BC-4ED7-ACA8-58818DD36B31}" srcId="{28C2B521-70BE-45DF-B2D6-D99985634BED}" destId="{BD83921C-E8A7-4BA7-AE8F-C50D1EDF5007}" srcOrd="10" destOrd="0" parTransId="{AEF9674E-5D25-4FF8-932C-3452BBE0BF5C}" sibTransId="{E7428939-AC22-4102-99F7-0B5D2F645D07}"/>
    <dgm:cxn modelId="{9A57CA13-6EDE-4A4E-9E2C-8C514F07EFA6}" type="presOf" srcId="{28C2B521-70BE-45DF-B2D6-D99985634BED}" destId="{F2C62DA7-7370-4976-8639-45CBED048AF0}" srcOrd="0" destOrd="0" presId="urn:microsoft.com/office/officeart/2005/8/layout/hierarchy2"/>
    <dgm:cxn modelId="{7DC6E814-BE9D-4788-9656-2D4B38A294D6}" srcId="{00F65E99-B1A4-4571-ACFE-3B5B473CA18F}" destId="{28C2B521-70BE-45DF-B2D6-D99985634BED}" srcOrd="0" destOrd="0" parTransId="{D799CF59-0231-4EBF-861C-B400DE13BF54}" sibTransId="{B42F5B42-3B29-4E18-A401-8FCBFE1AEB66}"/>
    <dgm:cxn modelId="{502301E6-DDD0-44B8-A300-A68F633178A6}" type="presOf" srcId="{BD83921C-E8A7-4BA7-AE8F-C50D1EDF5007}" destId="{EE4B0F21-711A-44FA-AFB3-2CF6085770AA}" srcOrd="0" destOrd="0" presId="urn:microsoft.com/office/officeart/2005/8/layout/hierarchy2"/>
    <dgm:cxn modelId="{9B2940CA-774B-4E32-BA9D-1BEAD4846F7A}" type="presOf" srcId="{2E573D00-6417-4D63-A33B-62CFD97690D6}" destId="{D4FE568F-A77D-4E02-B211-8BF99BC78FE7}" srcOrd="0" destOrd="0" presId="urn:microsoft.com/office/officeart/2005/8/layout/hierarchy2"/>
    <dgm:cxn modelId="{5060B265-77CC-4DD2-A840-7CB9BB6AF836}" type="presOf" srcId="{DF3BAEAA-8DA6-406C-B31C-E6CF58418D29}" destId="{CDDE1707-BE67-4DBF-8CF9-A0A4FCCE663E}" srcOrd="1" destOrd="0" presId="urn:microsoft.com/office/officeart/2005/8/layout/hierarchy2"/>
    <dgm:cxn modelId="{0EE4F89D-DADD-47E4-B2C1-94A09816E425}" type="presOf" srcId="{724E1C8E-D5DB-4876-A55C-B7C566DD427E}" destId="{5D627FE1-C9E5-4CE2-A3C2-E398FA811A92}" srcOrd="0" destOrd="0" presId="urn:microsoft.com/office/officeart/2005/8/layout/hierarchy2"/>
    <dgm:cxn modelId="{4515D8EA-ABF1-4050-A3C7-C4692D6C819C}" srcId="{28C2B521-70BE-45DF-B2D6-D99985634BED}" destId="{5AEE326A-F169-434A-BB20-CF485979417C}" srcOrd="12" destOrd="0" parTransId="{AE02AA39-E692-4A64-824F-EE08A565D71A}" sibTransId="{212379FC-4D56-4542-B835-595559B4E027}"/>
    <dgm:cxn modelId="{B41BD22A-2583-40E7-A80C-1A40EB3148C5}" type="presOf" srcId="{AAA1FBE7-3484-4E23-8960-7EA783F93D69}" destId="{39233339-CED5-4A3E-90BB-4FF7BEA24F91}" srcOrd="1" destOrd="0" presId="urn:microsoft.com/office/officeart/2005/8/layout/hierarchy2"/>
    <dgm:cxn modelId="{31384577-D4BA-44D9-B499-C30C7CE4F228}" type="presParOf" srcId="{47C98E81-1BBF-4102-A745-89430E27D777}" destId="{B9C76C28-E5C4-46EC-8062-2A66F37AE402}" srcOrd="0" destOrd="0" presId="urn:microsoft.com/office/officeart/2005/8/layout/hierarchy2"/>
    <dgm:cxn modelId="{D43EEAEF-19DC-40DE-B203-CA661B26E02F}" type="presParOf" srcId="{B9C76C28-E5C4-46EC-8062-2A66F37AE402}" destId="{F2C62DA7-7370-4976-8639-45CBED048AF0}" srcOrd="0" destOrd="0" presId="urn:microsoft.com/office/officeart/2005/8/layout/hierarchy2"/>
    <dgm:cxn modelId="{EF8DFBAE-C2B1-4CB3-9E82-3A8DC3B5B589}" type="presParOf" srcId="{B9C76C28-E5C4-46EC-8062-2A66F37AE402}" destId="{A1422CCC-A814-4420-95B0-96E18757DCE3}" srcOrd="1" destOrd="0" presId="urn:microsoft.com/office/officeart/2005/8/layout/hierarchy2"/>
    <dgm:cxn modelId="{2090BE0A-08E9-45FF-95D6-E12086B6F83F}" type="presParOf" srcId="{A1422CCC-A814-4420-95B0-96E18757DCE3}" destId="{655C087F-6831-4AF4-9400-F2D1BC08ADE7}" srcOrd="0" destOrd="0" presId="urn:microsoft.com/office/officeart/2005/8/layout/hierarchy2"/>
    <dgm:cxn modelId="{77907934-3D50-4FF4-9180-654E1478041C}" type="presParOf" srcId="{655C087F-6831-4AF4-9400-F2D1BC08ADE7}" destId="{351AC3CA-E80D-44DB-990D-FD505465F537}" srcOrd="0" destOrd="0" presId="urn:microsoft.com/office/officeart/2005/8/layout/hierarchy2"/>
    <dgm:cxn modelId="{4F8FED9C-BBD6-4679-9666-0E8574794383}" type="presParOf" srcId="{A1422CCC-A814-4420-95B0-96E18757DCE3}" destId="{0BCC9139-3E51-4A50-AB6E-2669CB1DCEAF}" srcOrd="1" destOrd="0" presId="urn:microsoft.com/office/officeart/2005/8/layout/hierarchy2"/>
    <dgm:cxn modelId="{1C78059F-FE9D-4593-935E-AF9162F49868}" type="presParOf" srcId="{0BCC9139-3E51-4A50-AB6E-2669CB1DCEAF}" destId="{B9D92BF5-8DC1-42E0-9E0B-041800DF5B86}" srcOrd="0" destOrd="0" presId="urn:microsoft.com/office/officeart/2005/8/layout/hierarchy2"/>
    <dgm:cxn modelId="{D7E18AE3-7E77-4930-81BF-6A185E35AE47}" type="presParOf" srcId="{0BCC9139-3E51-4A50-AB6E-2669CB1DCEAF}" destId="{B97C77DD-436F-4A6D-9B68-52410FEA8F7B}" srcOrd="1" destOrd="0" presId="urn:microsoft.com/office/officeart/2005/8/layout/hierarchy2"/>
    <dgm:cxn modelId="{656854BD-5602-497B-8149-D18BE221CE62}" type="presParOf" srcId="{A1422CCC-A814-4420-95B0-96E18757DCE3}" destId="{5D627FE1-C9E5-4CE2-A3C2-E398FA811A92}" srcOrd="2" destOrd="0" presId="urn:microsoft.com/office/officeart/2005/8/layout/hierarchy2"/>
    <dgm:cxn modelId="{E26ED453-69FC-4A75-9FEB-6E5D7BD73C6E}" type="presParOf" srcId="{5D627FE1-C9E5-4CE2-A3C2-E398FA811A92}" destId="{A978046B-2E49-4E5A-A8C7-01EF7C831973}" srcOrd="0" destOrd="0" presId="urn:microsoft.com/office/officeart/2005/8/layout/hierarchy2"/>
    <dgm:cxn modelId="{5338B492-F6CC-45ED-9C82-F1E850FC8A81}" type="presParOf" srcId="{A1422CCC-A814-4420-95B0-96E18757DCE3}" destId="{08A41F22-BF55-41E8-B944-D98E3A5EF70D}" srcOrd="3" destOrd="0" presId="urn:microsoft.com/office/officeart/2005/8/layout/hierarchy2"/>
    <dgm:cxn modelId="{72B6EE4D-4C96-4AB5-B5CE-65260CB94AF8}" type="presParOf" srcId="{08A41F22-BF55-41E8-B944-D98E3A5EF70D}" destId="{D4FE568F-A77D-4E02-B211-8BF99BC78FE7}" srcOrd="0" destOrd="0" presId="urn:microsoft.com/office/officeart/2005/8/layout/hierarchy2"/>
    <dgm:cxn modelId="{38E80015-501D-41F5-843B-BC5BA164E76E}" type="presParOf" srcId="{08A41F22-BF55-41E8-B944-D98E3A5EF70D}" destId="{B1D22520-002E-40CB-91A5-4380DAAE30CE}" srcOrd="1" destOrd="0" presId="urn:microsoft.com/office/officeart/2005/8/layout/hierarchy2"/>
    <dgm:cxn modelId="{B31D0D0C-29E2-45AD-976B-3211662C2119}" type="presParOf" srcId="{A1422CCC-A814-4420-95B0-96E18757DCE3}" destId="{8EDA3F48-F3FD-4B5D-8679-42B74F220DCD}" srcOrd="4" destOrd="0" presId="urn:microsoft.com/office/officeart/2005/8/layout/hierarchy2"/>
    <dgm:cxn modelId="{F4C9A873-ABE0-45F2-80EF-4ECA9FF054DF}" type="presParOf" srcId="{8EDA3F48-F3FD-4B5D-8679-42B74F220DCD}" destId="{CDDE1707-BE67-4DBF-8CF9-A0A4FCCE663E}" srcOrd="0" destOrd="0" presId="urn:microsoft.com/office/officeart/2005/8/layout/hierarchy2"/>
    <dgm:cxn modelId="{E217DA0E-889D-41D7-86CD-FD22C5125E4B}" type="presParOf" srcId="{A1422CCC-A814-4420-95B0-96E18757DCE3}" destId="{05A49A5D-61C0-4125-AE6F-550798D5662B}" srcOrd="5" destOrd="0" presId="urn:microsoft.com/office/officeart/2005/8/layout/hierarchy2"/>
    <dgm:cxn modelId="{B444DF2F-43E4-497E-9A4C-022900090D97}" type="presParOf" srcId="{05A49A5D-61C0-4125-AE6F-550798D5662B}" destId="{FC84883A-5B5D-4862-943E-B2682587DA57}" srcOrd="0" destOrd="0" presId="urn:microsoft.com/office/officeart/2005/8/layout/hierarchy2"/>
    <dgm:cxn modelId="{07A5EEE8-4312-4480-A5A8-F53635E02812}" type="presParOf" srcId="{05A49A5D-61C0-4125-AE6F-550798D5662B}" destId="{69766C85-944E-4753-982F-3CE6C1E099A9}" srcOrd="1" destOrd="0" presId="urn:microsoft.com/office/officeart/2005/8/layout/hierarchy2"/>
    <dgm:cxn modelId="{07487D39-98C4-4CB9-A71E-F87A6C67933C}" type="presParOf" srcId="{A1422CCC-A814-4420-95B0-96E18757DCE3}" destId="{C92FE970-572F-4364-813D-3D7D1B4EBF90}" srcOrd="6" destOrd="0" presId="urn:microsoft.com/office/officeart/2005/8/layout/hierarchy2"/>
    <dgm:cxn modelId="{3849EE57-E3CD-4175-BB31-19EA9274E779}" type="presParOf" srcId="{C92FE970-572F-4364-813D-3D7D1B4EBF90}" destId="{34FE4AEC-3186-41E7-A1A8-601BCCB11D06}" srcOrd="0" destOrd="0" presId="urn:microsoft.com/office/officeart/2005/8/layout/hierarchy2"/>
    <dgm:cxn modelId="{CC1E77FD-551F-4204-B978-96D52D507525}" type="presParOf" srcId="{A1422CCC-A814-4420-95B0-96E18757DCE3}" destId="{0C92832A-BAA6-4EFB-B63E-3459CC3D0EF3}" srcOrd="7" destOrd="0" presId="urn:microsoft.com/office/officeart/2005/8/layout/hierarchy2"/>
    <dgm:cxn modelId="{0FE253DA-0396-4D82-84A0-891E08917DBC}" type="presParOf" srcId="{0C92832A-BAA6-4EFB-B63E-3459CC3D0EF3}" destId="{DC1EF6B3-FC10-447B-A6A3-A272E4FD1F93}" srcOrd="0" destOrd="0" presId="urn:microsoft.com/office/officeart/2005/8/layout/hierarchy2"/>
    <dgm:cxn modelId="{597D9D84-D25B-4EDD-B4B8-ECFC216B2CAA}" type="presParOf" srcId="{0C92832A-BAA6-4EFB-B63E-3459CC3D0EF3}" destId="{E4542B1D-F0FA-44EA-A8B3-D2AD8595E9D3}" srcOrd="1" destOrd="0" presId="urn:microsoft.com/office/officeart/2005/8/layout/hierarchy2"/>
    <dgm:cxn modelId="{727D28FC-0953-4FC3-BB09-7B3A3EE4B109}" type="presParOf" srcId="{A1422CCC-A814-4420-95B0-96E18757DCE3}" destId="{41A6EE8C-5C0A-487A-8609-7F3D6C6E082E}" srcOrd="8" destOrd="0" presId="urn:microsoft.com/office/officeart/2005/8/layout/hierarchy2"/>
    <dgm:cxn modelId="{A44075B0-7902-41B4-B5C6-E4768C5A81EF}" type="presParOf" srcId="{41A6EE8C-5C0A-487A-8609-7F3D6C6E082E}" destId="{17171346-771B-4A20-B6F8-A572685C21AD}" srcOrd="0" destOrd="0" presId="urn:microsoft.com/office/officeart/2005/8/layout/hierarchy2"/>
    <dgm:cxn modelId="{70EF48E5-204F-498E-9D3C-B5171F6D01B7}" type="presParOf" srcId="{A1422CCC-A814-4420-95B0-96E18757DCE3}" destId="{F8EE2380-7677-436E-9CA8-40E34DDB4BEB}" srcOrd="9" destOrd="0" presId="urn:microsoft.com/office/officeart/2005/8/layout/hierarchy2"/>
    <dgm:cxn modelId="{F04FA028-2C26-4554-BD5C-C3AF7BA86D59}" type="presParOf" srcId="{F8EE2380-7677-436E-9CA8-40E34DDB4BEB}" destId="{B420C9DC-94E6-42E2-BC52-D6E85C7D31B5}" srcOrd="0" destOrd="0" presId="urn:microsoft.com/office/officeart/2005/8/layout/hierarchy2"/>
    <dgm:cxn modelId="{32975D07-0886-42CC-A11C-D691602D8E87}" type="presParOf" srcId="{F8EE2380-7677-436E-9CA8-40E34DDB4BEB}" destId="{02E0B5A4-3EA8-4A21-9622-FD776B5A1E94}" srcOrd="1" destOrd="0" presId="urn:microsoft.com/office/officeart/2005/8/layout/hierarchy2"/>
    <dgm:cxn modelId="{DD7E0EE7-606D-44FC-80CA-5C0335ACA9BF}" type="presParOf" srcId="{A1422CCC-A814-4420-95B0-96E18757DCE3}" destId="{B89DCEA9-B4AB-43D4-ABD4-CD5106213463}" srcOrd="10" destOrd="0" presId="urn:microsoft.com/office/officeart/2005/8/layout/hierarchy2"/>
    <dgm:cxn modelId="{9F7696E9-9155-4307-8402-76E9AF3B5CC2}" type="presParOf" srcId="{B89DCEA9-B4AB-43D4-ABD4-CD5106213463}" destId="{BCB320CE-71E8-4EDE-ADA1-A692D71B260F}" srcOrd="0" destOrd="0" presId="urn:microsoft.com/office/officeart/2005/8/layout/hierarchy2"/>
    <dgm:cxn modelId="{42EB36EF-CD53-439B-83DC-2A0311F1EC01}" type="presParOf" srcId="{A1422CCC-A814-4420-95B0-96E18757DCE3}" destId="{53DE5648-63E7-41E7-B1A7-3839B0A3B688}" srcOrd="11" destOrd="0" presId="urn:microsoft.com/office/officeart/2005/8/layout/hierarchy2"/>
    <dgm:cxn modelId="{5EE44ACD-4982-441B-80EA-25310BFCF768}" type="presParOf" srcId="{53DE5648-63E7-41E7-B1A7-3839B0A3B688}" destId="{0277E693-4459-45D7-9CDB-982D2F9AE75C}" srcOrd="0" destOrd="0" presId="urn:microsoft.com/office/officeart/2005/8/layout/hierarchy2"/>
    <dgm:cxn modelId="{9F12A787-A4D3-4342-A678-B2C3449C4D95}" type="presParOf" srcId="{53DE5648-63E7-41E7-B1A7-3839B0A3B688}" destId="{724FA36D-7881-4399-B808-0162E50B7706}" srcOrd="1" destOrd="0" presId="urn:microsoft.com/office/officeart/2005/8/layout/hierarchy2"/>
    <dgm:cxn modelId="{10802902-971F-43D7-A075-E001241539FA}" type="presParOf" srcId="{A1422CCC-A814-4420-95B0-96E18757DCE3}" destId="{377EEC27-A43A-4D00-AF39-5CB6585A3862}" srcOrd="12" destOrd="0" presId="urn:microsoft.com/office/officeart/2005/8/layout/hierarchy2"/>
    <dgm:cxn modelId="{3B9D1D61-75B2-4373-A341-18D3FA7A1EEF}" type="presParOf" srcId="{377EEC27-A43A-4D00-AF39-5CB6585A3862}" destId="{39233339-CED5-4A3E-90BB-4FF7BEA24F91}" srcOrd="0" destOrd="0" presId="urn:microsoft.com/office/officeart/2005/8/layout/hierarchy2"/>
    <dgm:cxn modelId="{42DED01F-165D-4557-8358-DDB6096E66F1}" type="presParOf" srcId="{A1422CCC-A814-4420-95B0-96E18757DCE3}" destId="{5815D0BD-6EC5-47CA-B042-6C787A0F2C12}" srcOrd="13" destOrd="0" presId="urn:microsoft.com/office/officeart/2005/8/layout/hierarchy2"/>
    <dgm:cxn modelId="{6362C0CC-821E-4FCA-B46D-B8FFA73D915B}" type="presParOf" srcId="{5815D0BD-6EC5-47CA-B042-6C787A0F2C12}" destId="{3086D4D1-1E56-40C5-827C-F2B06198097A}" srcOrd="0" destOrd="0" presId="urn:microsoft.com/office/officeart/2005/8/layout/hierarchy2"/>
    <dgm:cxn modelId="{15C465A2-AE58-4220-BE94-4B1989E1578B}" type="presParOf" srcId="{5815D0BD-6EC5-47CA-B042-6C787A0F2C12}" destId="{39D578D3-A02A-4D2B-BA65-349DAFCF6CB9}" srcOrd="1" destOrd="0" presId="urn:microsoft.com/office/officeart/2005/8/layout/hierarchy2"/>
    <dgm:cxn modelId="{E024E160-8189-42A2-A97E-955578B773B5}" type="presParOf" srcId="{A1422CCC-A814-4420-95B0-96E18757DCE3}" destId="{117BAD75-B184-4004-A757-C5DDFF6E0453}" srcOrd="14" destOrd="0" presId="urn:microsoft.com/office/officeart/2005/8/layout/hierarchy2"/>
    <dgm:cxn modelId="{DFA19F0B-F497-498C-AF50-3E5232D5E38D}" type="presParOf" srcId="{117BAD75-B184-4004-A757-C5DDFF6E0453}" destId="{A7F9318D-9A99-461A-BC49-41F96F2BEA8D}" srcOrd="0" destOrd="0" presId="urn:microsoft.com/office/officeart/2005/8/layout/hierarchy2"/>
    <dgm:cxn modelId="{BE0355CC-A1D3-4F96-B003-4008F59EB3BE}" type="presParOf" srcId="{A1422CCC-A814-4420-95B0-96E18757DCE3}" destId="{6AC938D3-1A73-424C-8517-7DCABAC0467D}" srcOrd="15" destOrd="0" presId="urn:microsoft.com/office/officeart/2005/8/layout/hierarchy2"/>
    <dgm:cxn modelId="{E73A6F7A-0152-4515-A0CE-96A41D8C1464}" type="presParOf" srcId="{6AC938D3-1A73-424C-8517-7DCABAC0467D}" destId="{7BA1216D-E672-4F46-995A-9ED53C98D672}" srcOrd="0" destOrd="0" presId="urn:microsoft.com/office/officeart/2005/8/layout/hierarchy2"/>
    <dgm:cxn modelId="{A407A056-7D37-41AF-8503-729587D7A024}" type="presParOf" srcId="{6AC938D3-1A73-424C-8517-7DCABAC0467D}" destId="{21CA5418-9C93-4D80-98D1-5C058BF30E78}" srcOrd="1" destOrd="0" presId="urn:microsoft.com/office/officeart/2005/8/layout/hierarchy2"/>
    <dgm:cxn modelId="{7BB91675-FD3A-4B41-8DA1-F2D3CDB3F36B}" type="presParOf" srcId="{A1422CCC-A814-4420-95B0-96E18757DCE3}" destId="{6963B479-115E-46B4-A790-4D41B4FDF695}" srcOrd="16" destOrd="0" presId="urn:microsoft.com/office/officeart/2005/8/layout/hierarchy2"/>
    <dgm:cxn modelId="{D895F3A8-809F-45A0-99A2-3417514EB953}" type="presParOf" srcId="{6963B479-115E-46B4-A790-4D41B4FDF695}" destId="{55E4E7D7-9582-4960-9A7A-0FC46EA62FAE}" srcOrd="0" destOrd="0" presId="urn:microsoft.com/office/officeart/2005/8/layout/hierarchy2"/>
    <dgm:cxn modelId="{A8A42C8E-42F4-4A71-A5F7-56B77022237F}" type="presParOf" srcId="{A1422CCC-A814-4420-95B0-96E18757DCE3}" destId="{275F82E3-4BFD-4C80-B4D4-8F4A27FD83AE}" srcOrd="17" destOrd="0" presId="urn:microsoft.com/office/officeart/2005/8/layout/hierarchy2"/>
    <dgm:cxn modelId="{FFB8408F-A93F-4387-AF0E-38C44E2F837C}" type="presParOf" srcId="{275F82E3-4BFD-4C80-B4D4-8F4A27FD83AE}" destId="{7062B05D-5650-469E-B0A6-B820F625D5C7}" srcOrd="0" destOrd="0" presId="urn:microsoft.com/office/officeart/2005/8/layout/hierarchy2"/>
    <dgm:cxn modelId="{D692823C-1A9F-4E9E-9F2F-43A8EDE43283}" type="presParOf" srcId="{275F82E3-4BFD-4C80-B4D4-8F4A27FD83AE}" destId="{930B415C-6985-4C5F-A403-9FD167AA7D01}" srcOrd="1" destOrd="0" presId="urn:microsoft.com/office/officeart/2005/8/layout/hierarchy2"/>
    <dgm:cxn modelId="{5B9523B8-D46D-4319-B7CF-FE4D19F1D66E}" type="presParOf" srcId="{A1422CCC-A814-4420-95B0-96E18757DCE3}" destId="{9D997772-9F9C-4EB3-BDAC-4D85B18E2B4A}" srcOrd="18" destOrd="0" presId="urn:microsoft.com/office/officeart/2005/8/layout/hierarchy2"/>
    <dgm:cxn modelId="{40866761-EEC2-41CA-90AA-23D702029A5A}" type="presParOf" srcId="{9D997772-9F9C-4EB3-BDAC-4D85B18E2B4A}" destId="{0FC471F0-B08F-44D7-98A6-A6A5C654747A}" srcOrd="0" destOrd="0" presId="urn:microsoft.com/office/officeart/2005/8/layout/hierarchy2"/>
    <dgm:cxn modelId="{E088970C-72D3-4B6E-AC52-F243B6F8BF02}" type="presParOf" srcId="{A1422CCC-A814-4420-95B0-96E18757DCE3}" destId="{A9110437-90AC-4274-A1DE-394862C9CD14}" srcOrd="19" destOrd="0" presId="urn:microsoft.com/office/officeart/2005/8/layout/hierarchy2"/>
    <dgm:cxn modelId="{7FE904A6-09D1-480B-BF4D-63DA2AA1A7E0}" type="presParOf" srcId="{A9110437-90AC-4274-A1DE-394862C9CD14}" destId="{C1152AEB-ABF6-47DA-ADFF-00021D2DA4BA}" srcOrd="0" destOrd="0" presId="urn:microsoft.com/office/officeart/2005/8/layout/hierarchy2"/>
    <dgm:cxn modelId="{5FFC0ADA-F5FD-46E9-8EC6-015F2DD2BF36}" type="presParOf" srcId="{A9110437-90AC-4274-A1DE-394862C9CD14}" destId="{E8744437-F381-4AE6-8C42-5501650F7431}" srcOrd="1" destOrd="0" presId="urn:microsoft.com/office/officeart/2005/8/layout/hierarchy2"/>
    <dgm:cxn modelId="{2C40F327-F19B-407B-95D9-38B817C052B7}" type="presParOf" srcId="{A1422CCC-A814-4420-95B0-96E18757DCE3}" destId="{E3B1F5C4-1813-4BA9-8FD3-E488664EA9F5}" srcOrd="20" destOrd="0" presId="urn:microsoft.com/office/officeart/2005/8/layout/hierarchy2"/>
    <dgm:cxn modelId="{FC710ED7-3CBE-4F76-849E-A7FA5B6AED77}" type="presParOf" srcId="{E3B1F5C4-1813-4BA9-8FD3-E488664EA9F5}" destId="{4F23CC99-64E7-482F-97B4-658EFD5E5236}" srcOrd="0" destOrd="0" presId="urn:microsoft.com/office/officeart/2005/8/layout/hierarchy2"/>
    <dgm:cxn modelId="{34D5CF69-59B1-485C-B9E2-559F998EA2A7}" type="presParOf" srcId="{A1422CCC-A814-4420-95B0-96E18757DCE3}" destId="{0F8952D7-2BEE-4BCF-9758-1DFEC51E2793}" srcOrd="21" destOrd="0" presId="urn:microsoft.com/office/officeart/2005/8/layout/hierarchy2"/>
    <dgm:cxn modelId="{35850515-1537-4000-815F-37082ED5B5BB}" type="presParOf" srcId="{0F8952D7-2BEE-4BCF-9758-1DFEC51E2793}" destId="{EE4B0F21-711A-44FA-AFB3-2CF6085770AA}" srcOrd="0" destOrd="0" presId="urn:microsoft.com/office/officeart/2005/8/layout/hierarchy2"/>
    <dgm:cxn modelId="{F39BC0CD-2093-4803-96D4-FCEC3432A82C}" type="presParOf" srcId="{0F8952D7-2BEE-4BCF-9758-1DFEC51E2793}" destId="{60762BDD-C462-4897-B6CB-C234AA37B278}" srcOrd="1" destOrd="0" presId="urn:microsoft.com/office/officeart/2005/8/layout/hierarchy2"/>
    <dgm:cxn modelId="{6F840AFA-1CFC-4C0B-8691-515D4AFA1341}" type="presParOf" srcId="{A1422CCC-A814-4420-95B0-96E18757DCE3}" destId="{3E06FE40-F821-4A5D-83B4-20FD5EA2439F}" srcOrd="22" destOrd="0" presId="urn:microsoft.com/office/officeart/2005/8/layout/hierarchy2"/>
    <dgm:cxn modelId="{394ECFD2-0383-46AD-8F8A-C247A462CFC1}" type="presParOf" srcId="{3E06FE40-F821-4A5D-83B4-20FD5EA2439F}" destId="{99A02A7F-2ED5-4703-94E7-6D8C8B5748FA}" srcOrd="0" destOrd="0" presId="urn:microsoft.com/office/officeart/2005/8/layout/hierarchy2"/>
    <dgm:cxn modelId="{03DCD2FB-460C-49D2-A174-791D672C2E20}" type="presParOf" srcId="{A1422CCC-A814-4420-95B0-96E18757DCE3}" destId="{AED2AFCA-9A39-4245-9A09-C21A5937DB84}" srcOrd="23" destOrd="0" presId="urn:microsoft.com/office/officeart/2005/8/layout/hierarchy2"/>
    <dgm:cxn modelId="{44263DCA-FACF-4080-938D-E32AA877B898}" type="presParOf" srcId="{AED2AFCA-9A39-4245-9A09-C21A5937DB84}" destId="{B31AB7F0-E5B2-4433-8CB8-D91B95CC7100}" srcOrd="0" destOrd="0" presId="urn:microsoft.com/office/officeart/2005/8/layout/hierarchy2"/>
    <dgm:cxn modelId="{D82878BF-C97E-4EFF-9BD8-6975FC351D98}" type="presParOf" srcId="{AED2AFCA-9A39-4245-9A09-C21A5937DB84}" destId="{4D81161E-96D9-4AF0-A1DF-F383BFC3028B}" srcOrd="1" destOrd="0" presId="urn:microsoft.com/office/officeart/2005/8/layout/hierarchy2"/>
    <dgm:cxn modelId="{E39B1995-B708-426D-88EE-79B140D03ECE}" type="presParOf" srcId="{A1422CCC-A814-4420-95B0-96E18757DCE3}" destId="{95FB415A-4F07-4C92-A771-023F8F62F555}" srcOrd="24" destOrd="0" presId="urn:microsoft.com/office/officeart/2005/8/layout/hierarchy2"/>
    <dgm:cxn modelId="{22FB14F9-A278-43DF-B187-2D64B3E8562D}" type="presParOf" srcId="{95FB415A-4F07-4C92-A771-023F8F62F555}" destId="{E460113C-178E-4A87-8C06-72C5E2BF8021}" srcOrd="0" destOrd="0" presId="urn:microsoft.com/office/officeart/2005/8/layout/hierarchy2"/>
    <dgm:cxn modelId="{7C9D74C9-A427-4141-90AF-CCC26A3BB99B}" type="presParOf" srcId="{A1422CCC-A814-4420-95B0-96E18757DCE3}" destId="{AD5DB697-FF6C-42CC-8A58-D78AB67A3905}" srcOrd="25" destOrd="0" presId="urn:microsoft.com/office/officeart/2005/8/layout/hierarchy2"/>
    <dgm:cxn modelId="{657B5D85-A2EA-426F-8150-9D7EB900BB92}" type="presParOf" srcId="{AD5DB697-FF6C-42CC-8A58-D78AB67A3905}" destId="{A2D8AA9A-5804-4593-AF9B-8225FB198A2A}" srcOrd="0" destOrd="0" presId="urn:microsoft.com/office/officeart/2005/8/layout/hierarchy2"/>
    <dgm:cxn modelId="{24C78CD0-C7AA-449F-A8AA-15D28CEC2A8C}" type="presParOf" srcId="{AD5DB697-FF6C-42CC-8A58-D78AB67A3905}" destId="{A4D2D814-FC13-4ED0-B5E0-EDFE09797947}" srcOrd="1" destOrd="0" presId="urn:microsoft.com/office/officeart/2005/8/layout/hierarchy2"/>
    <dgm:cxn modelId="{1BDC1814-B27D-4D8D-9977-094E3FCD5865}" type="presParOf" srcId="{A1422CCC-A814-4420-95B0-96E18757DCE3}" destId="{1A2D1C29-C4C2-4087-B8AC-3CD3056B15E6}" srcOrd="26" destOrd="0" presId="urn:microsoft.com/office/officeart/2005/8/layout/hierarchy2"/>
    <dgm:cxn modelId="{BE21303D-AD6C-4083-9BD4-79D4450A59AB}" type="presParOf" srcId="{1A2D1C29-C4C2-4087-B8AC-3CD3056B15E6}" destId="{9407115E-AF1C-4198-9175-E20EDF69DF85}" srcOrd="0" destOrd="0" presId="urn:microsoft.com/office/officeart/2005/8/layout/hierarchy2"/>
    <dgm:cxn modelId="{3296B60E-607C-4E07-B6C4-F4BC7554E0A3}" type="presParOf" srcId="{A1422CCC-A814-4420-95B0-96E18757DCE3}" destId="{F434AE7B-09C3-4A0F-903D-945421D3578B}" srcOrd="27" destOrd="0" presId="urn:microsoft.com/office/officeart/2005/8/layout/hierarchy2"/>
    <dgm:cxn modelId="{5B8461D6-EA3C-4CFF-9043-C955A33E519D}" type="presParOf" srcId="{F434AE7B-09C3-4A0F-903D-945421D3578B}" destId="{AA4C97A2-9B4F-40E7-9F57-3D35265D3984}" srcOrd="0" destOrd="0" presId="urn:microsoft.com/office/officeart/2005/8/layout/hierarchy2"/>
    <dgm:cxn modelId="{0965B0AF-6DA6-4E31-9B62-204E37B8748E}" type="presParOf" srcId="{F434AE7B-09C3-4A0F-903D-945421D3578B}" destId="{C247B66A-45E7-4522-95FC-67C2EB265FC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31C253B8-E192-42A3-8FBC-E86CBEE1B43E}" type="presOf" srcId="{16432E35-BCDE-4EC0-9053-74150D8746BD}" destId="{B31EEDEE-8108-406E-A800-18B5A64916B7}"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7C7D068F-2094-469A-BE0A-88D3C6227AEA}" type="presOf" srcId="{AE65DDA0-BF4F-4EC6-BCE5-42973B7842F1}" destId="{B4A4EAB2-E049-428C-BBE3-0738A86E1D74}" srcOrd="1" destOrd="0" presId="urn:microsoft.com/office/officeart/2005/8/layout/process2"/>
    <dgm:cxn modelId="{40D77AE4-0D03-4E94-9E2A-2BD0CCE3E0C2}" type="presOf" srcId="{DA85FDD7-1675-4060-91F4-EEDC0633CA13}" destId="{00BB0915-5BC5-4668-8C3B-7C3EA063C131}" srcOrd="0" destOrd="0" presId="urn:microsoft.com/office/officeart/2005/8/layout/process2"/>
    <dgm:cxn modelId="{AD8D7F28-5E76-4B98-A2F6-56EC7E9BDA1A}" type="presOf" srcId="{AE65DDA0-BF4F-4EC6-BCE5-42973B7842F1}" destId="{65F41CA7-6A10-4773-B602-485F2AA41B71}" srcOrd="0" destOrd="0" presId="urn:microsoft.com/office/officeart/2005/8/layout/process2"/>
    <dgm:cxn modelId="{177B9164-6077-4407-ACC7-989BB81158AE}" type="presOf" srcId="{8CA6D038-F626-45FF-907C-7A5FA1543460}" destId="{CEA16362-7697-4EB4-9F02-02D4738137E5}" srcOrd="0" destOrd="0" presId="urn:microsoft.com/office/officeart/2005/8/layout/process2"/>
    <dgm:cxn modelId="{0B7CEDFF-3B47-40A0-A531-3E97B1D10A2A}" type="presOf" srcId="{B7CC71BF-CE40-4FBF-9840-6F2443631A57}" destId="{22FF4250-D6CE-484B-BE13-C5F980C55417}" srcOrd="0" destOrd="0" presId="urn:microsoft.com/office/officeart/2005/8/layout/process2"/>
    <dgm:cxn modelId="{7748148B-C703-4269-B66B-EC292A906631}" type="presOf" srcId="{4A7BBF2C-D65D-41B1-A12F-A47040ADF15A}" destId="{91BF235F-9946-4448-9974-618C6AAC2533}"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E340989C-8EDC-4ED9-A84F-BEDE5816C237}" type="presOf" srcId="{8CA6D038-F626-45FF-907C-7A5FA1543460}" destId="{CDCE6EBD-4AC5-4768-A32F-B8D0F58DD73F}" srcOrd="1" destOrd="0" presId="urn:microsoft.com/office/officeart/2005/8/layout/process2"/>
    <dgm:cxn modelId="{0C66CDC9-082C-4D06-8133-35002CB68C70}" type="presParOf" srcId="{B31EEDEE-8108-406E-A800-18B5A64916B7}" destId="{00BB0915-5BC5-4668-8C3B-7C3EA063C131}" srcOrd="0" destOrd="0" presId="urn:microsoft.com/office/officeart/2005/8/layout/process2"/>
    <dgm:cxn modelId="{F3940EA0-A872-4BC7-AC0A-E7883DC333BB}" type="presParOf" srcId="{B31EEDEE-8108-406E-A800-18B5A64916B7}" destId="{65F41CA7-6A10-4773-B602-485F2AA41B71}" srcOrd="1" destOrd="0" presId="urn:microsoft.com/office/officeart/2005/8/layout/process2"/>
    <dgm:cxn modelId="{7C7D3CA8-F31D-42FA-B0FA-969BE00BA77C}" type="presParOf" srcId="{65F41CA7-6A10-4773-B602-485F2AA41B71}" destId="{B4A4EAB2-E049-428C-BBE3-0738A86E1D74}" srcOrd="0" destOrd="0" presId="urn:microsoft.com/office/officeart/2005/8/layout/process2"/>
    <dgm:cxn modelId="{FD8C834D-B6CF-4897-8159-F4452982ED2D}" type="presParOf" srcId="{B31EEDEE-8108-406E-A800-18B5A64916B7}" destId="{22FF4250-D6CE-484B-BE13-C5F980C55417}" srcOrd="2" destOrd="0" presId="urn:microsoft.com/office/officeart/2005/8/layout/process2"/>
    <dgm:cxn modelId="{5E2BABB4-2837-4756-91F7-6ED5B7752AA3}" type="presParOf" srcId="{B31EEDEE-8108-406E-A800-18B5A64916B7}" destId="{CEA16362-7697-4EB4-9F02-02D4738137E5}" srcOrd="3" destOrd="0" presId="urn:microsoft.com/office/officeart/2005/8/layout/process2"/>
    <dgm:cxn modelId="{E734D182-06CF-41DF-A4A4-1BB227932392}" type="presParOf" srcId="{CEA16362-7697-4EB4-9F02-02D4738137E5}" destId="{CDCE6EBD-4AC5-4768-A32F-B8D0F58DD73F}" srcOrd="0" destOrd="0" presId="urn:microsoft.com/office/officeart/2005/8/layout/process2"/>
    <dgm:cxn modelId="{A3F3F999-9E39-4866-A618-F4C978235993}"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3DE458BF-451E-4BB4-9E15-DF9107F15463}" type="presOf" srcId="{4A7BBF2C-D65D-41B1-A12F-A47040ADF15A}" destId="{91BF235F-9946-4448-9974-618C6AAC2533}" srcOrd="0" destOrd="0" presId="urn:microsoft.com/office/officeart/2005/8/layout/process2"/>
    <dgm:cxn modelId="{66EE46E5-F527-4B6F-A394-EB767AF0FCF4}"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5AC1BE9-FAFC-4DBC-BFE3-641C24EA0EF2}" type="presOf" srcId="{AE65DDA0-BF4F-4EC6-BCE5-42973B7842F1}" destId="{65F41CA7-6A10-4773-B602-485F2AA41B71}" srcOrd="0" destOrd="0" presId="urn:microsoft.com/office/officeart/2005/8/layout/process2"/>
    <dgm:cxn modelId="{008911E7-B0F4-4172-A42E-4C8D50A7AB46}" srcId="{16432E35-BCDE-4EC0-9053-74150D8746BD}" destId="{B7CC71BF-CE40-4FBF-9840-6F2443631A57}" srcOrd="1" destOrd="0" parTransId="{2285558B-035D-4868-92F9-4C5346269B50}" sibTransId="{8CA6D038-F626-45FF-907C-7A5FA1543460}"/>
    <dgm:cxn modelId="{0A4D1E96-2FCB-408A-9E08-31A8CBB7D002}" type="presOf" srcId="{8CA6D038-F626-45FF-907C-7A5FA1543460}" destId="{CDCE6EBD-4AC5-4768-A32F-B8D0F58DD73F}" srcOrd="1" destOrd="0" presId="urn:microsoft.com/office/officeart/2005/8/layout/process2"/>
    <dgm:cxn modelId="{FEC95831-067E-44E4-AFD8-D8C3A793C7DC}" type="presOf" srcId="{8CA6D038-F626-45FF-907C-7A5FA1543460}" destId="{CEA16362-7697-4EB4-9F02-02D4738137E5}"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AC710260-6649-402B-AF7D-A35153116E22}" type="presOf" srcId="{B7CC71BF-CE40-4FBF-9840-6F2443631A57}" destId="{22FF4250-D6CE-484B-BE13-C5F980C55417}" srcOrd="0" destOrd="0" presId="urn:microsoft.com/office/officeart/2005/8/layout/process2"/>
    <dgm:cxn modelId="{573170C4-E7F3-4146-9CC4-685892EE9DCE}" type="presOf" srcId="{16432E35-BCDE-4EC0-9053-74150D8746BD}" destId="{B31EEDEE-8108-406E-A800-18B5A64916B7}" srcOrd="0" destOrd="0" presId="urn:microsoft.com/office/officeart/2005/8/layout/process2"/>
    <dgm:cxn modelId="{EF6D8C1E-E9AB-4F85-8563-B545B1A79B10}" type="presOf" srcId="{AE65DDA0-BF4F-4EC6-BCE5-42973B7842F1}" destId="{B4A4EAB2-E049-428C-BBE3-0738A86E1D74}" srcOrd="1" destOrd="0" presId="urn:microsoft.com/office/officeart/2005/8/layout/process2"/>
    <dgm:cxn modelId="{0D52F9D4-C387-4A50-B7AF-3BA0E87C288F}" type="presParOf" srcId="{B31EEDEE-8108-406E-A800-18B5A64916B7}" destId="{00BB0915-5BC5-4668-8C3B-7C3EA063C131}" srcOrd="0" destOrd="0" presId="urn:microsoft.com/office/officeart/2005/8/layout/process2"/>
    <dgm:cxn modelId="{948E64A2-DBB1-417E-A97B-F95265487611}" type="presParOf" srcId="{B31EEDEE-8108-406E-A800-18B5A64916B7}" destId="{65F41CA7-6A10-4773-B602-485F2AA41B71}" srcOrd="1" destOrd="0" presId="urn:microsoft.com/office/officeart/2005/8/layout/process2"/>
    <dgm:cxn modelId="{54B86B9E-5011-4632-80E9-84AC2303EFC4}" type="presParOf" srcId="{65F41CA7-6A10-4773-B602-485F2AA41B71}" destId="{B4A4EAB2-E049-428C-BBE3-0738A86E1D74}" srcOrd="0" destOrd="0" presId="urn:microsoft.com/office/officeart/2005/8/layout/process2"/>
    <dgm:cxn modelId="{6B500CB7-6871-44B1-8834-AA43DA63F59A}" type="presParOf" srcId="{B31EEDEE-8108-406E-A800-18B5A64916B7}" destId="{22FF4250-D6CE-484B-BE13-C5F980C55417}" srcOrd="2" destOrd="0" presId="urn:microsoft.com/office/officeart/2005/8/layout/process2"/>
    <dgm:cxn modelId="{D399BEC8-F50D-43E8-8607-2670A18CCFCB}" type="presParOf" srcId="{B31EEDEE-8108-406E-A800-18B5A64916B7}" destId="{CEA16362-7697-4EB4-9F02-02D4738137E5}" srcOrd="3" destOrd="0" presId="urn:microsoft.com/office/officeart/2005/8/layout/process2"/>
    <dgm:cxn modelId="{754C3AAE-9D37-4AD6-B9E3-76C6D24528C3}" type="presParOf" srcId="{CEA16362-7697-4EB4-9F02-02D4738137E5}" destId="{CDCE6EBD-4AC5-4768-A32F-B8D0F58DD73F}" srcOrd="0" destOrd="0" presId="urn:microsoft.com/office/officeart/2005/8/layout/process2"/>
    <dgm:cxn modelId="{A477EFF2-6066-45A7-B393-89954ED0E1CF}"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F437C499-1D31-4BD3-83D5-7FB4C0ECFF97}" type="presOf" srcId="{AE65DDA0-BF4F-4EC6-BCE5-42973B7842F1}" destId="{65F41CA7-6A10-4773-B602-485F2AA41B71}" srcOrd="0" destOrd="0" presId="urn:microsoft.com/office/officeart/2005/8/layout/process2"/>
    <dgm:cxn modelId="{90C0C309-AB35-42A2-B1AC-C8201B3001BC}" type="presOf" srcId="{4A7BBF2C-D65D-41B1-A12F-A47040ADF15A}" destId="{91BF235F-9946-4448-9974-618C6AAC253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57699F0A-ECC3-451A-BC81-F739BA066D02}" type="presOf" srcId="{B7CC71BF-CE40-4FBF-9840-6F2443631A57}" destId="{22FF4250-D6CE-484B-BE13-C5F980C55417}"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E93385EB-2133-4889-BDEF-032C941053AF}" type="presOf" srcId="{16432E35-BCDE-4EC0-9053-74150D8746BD}" destId="{B31EEDEE-8108-406E-A800-18B5A64916B7}" srcOrd="0" destOrd="0" presId="urn:microsoft.com/office/officeart/2005/8/layout/process2"/>
    <dgm:cxn modelId="{3F574068-4FB0-4264-B048-7C6BBF5B641E}" type="presOf" srcId="{AE65DDA0-BF4F-4EC6-BCE5-42973B7842F1}" destId="{B4A4EAB2-E049-428C-BBE3-0738A86E1D74}" srcOrd="1" destOrd="0" presId="urn:microsoft.com/office/officeart/2005/8/layout/process2"/>
    <dgm:cxn modelId="{B39B0A61-B432-4DE7-A9DD-2E6A90D9A6CF}" type="presOf" srcId="{DA85FDD7-1675-4060-91F4-EEDC0633CA13}" destId="{00BB0915-5BC5-4668-8C3B-7C3EA063C131}" srcOrd="0" destOrd="0" presId="urn:microsoft.com/office/officeart/2005/8/layout/process2"/>
    <dgm:cxn modelId="{6E0DD381-A1D6-445E-AA52-5AFABA518B68}" type="presOf" srcId="{8CA6D038-F626-45FF-907C-7A5FA1543460}" destId="{CDCE6EBD-4AC5-4768-A32F-B8D0F58DD73F}" srcOrd="1" destOrd="0" presId="urn:microsoft.com/office/officeart/2005/8/layout/process2"/>
    <dgm:cxn modelId="{DDAFC2FA-A3E3-4297-AF3D-1D342E127EC6}" type="presOf" srcId="{8CA6D038-F626-45FF-907C-7A5FA1543460}" destId="{CEA16362-7697-4EB4-9F02-02D4738137E5}" srcOrd="0" destOrd="0" presId="urn:microsoft.com/office/officeart/2005/8/layout/process2"/>
    <dgm:cxn modelId="{165C5C74-7361-4CC8-B57D-79E1A1507850}" type="presParOf" srcId="{B31EEDEE-8108-406E-A800-18B5A64916B7}" destId="{00BB0915-5BC5-4668-8C3B-7C3EA063C131}" srcOrd="0" destOrd="0" presId="urn:microsoft.com/office/officeart/2005/8/layout/process2"/>
    <dgm:cxn modelId="{E284879C-BFF7-4E09-8911-4300BFAF0E82}" type="presParOf" srcId="{B31EEDEE-8108-406E-A800-18B5A64916B7}" destId="{65F41CA7-6A10-4773-B602-485F2AA41B71}" srcOrd="1" destOrd="0" presId="urn:microsoft.com/office/officeart/2005/8/layout/process2"/>
    <dgm:cxn modelId="{8247D803-6473-4155-B46B-0FC952533358}" type="presParOf" srcId="{65F41CA7-6A10-4773-B602-485F2AA41B71}" destId="{B4A4EAB2-E049-428C-BBE3-0738A86E1D74}" srcOrd="0" destOrd="0" presId="urn:microsoft.com/office/officeart/2005/8/layout/process2"/>
    <dgm:cxn modelId="{F8A1D3E0-E326-4225-BF47-17CA24FCCB8C}" type="presParOf" srcId="{B31EEDEE-8108-406E-A800-18B5A64916B7}" destId="{22FF4250-D6CE-484B-BE13-C5F980C55417}" srcOrd="2" destOrd="0" presId="urn:microsoft.com/office/officeart/2005/8/layout/process2"/>
    <dgm:cxn modelId="{97909B26-679B-4E42-8965-7D7EB5DE7185}" type="presParOf" srcId="{B31EEDEE-8108-406E-A800-18B5A64916B7}" destId="{CEA16362-7697-4EB4-9F02-02D4738137E5}" srcOrd="3" destOrd="0" presId="urn:microsoft.com/office/officeart/2005/8/layout/process2"/>
    <dgm:cxn modelId="{98812FE0-043C-4862-9077-8DC602F23558}" type="presParOf" srcId="{CEA16362-7697-4EB4-9F02-02D4738137E5}" destId="{CDCE6EBD-4AC5-4768-A32F-B8D0F58DD73F}" srcOrd="0" destOrd="0" presId="urn:microsoft.com/office/officeart/2005/8/layout/process2"/>
    <dgm:cxn modelId="{CF4A5F98-FB2B-44F3-AD33-11B3031264A6}"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31B70D"/>
          </a:solidFill>
        </a:ln>
      </dgm:spPr>
      <dgm:t>
        <a:bodyPr/>
        <a:lstStyle/>
        <a:p>
          <a:pPr rtl="1"/>
          <a:r>
            <a:rPr lang="fa-IR" sz="1400" b="1" dirty="0" smtClean="0">
              <a:cs typeface="B Nazanin" panose="00000400000000000000" pitchFamily="2" charset="-78"/>
            </a:rPr>
            <a:t>شناخت مهم‌ترين اصول در مراجعه</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B7CC71BF-CE40-4FBF-9840-6F2443631A57}">
      <dgm:prSet phldrT="[Text]" custT="1"/>
      <dgm:spPr/>
      <dgm:t>
        <a:bodyPr/>
        <a:lstStyle/>
        <a:p>
          <a:pPr rtl="1"/>
          <a:r>
            <a:rPr lang="fa-IR" sz="1400" b="1" dirty="0" smtClean="0">
              <a:cs typeface="B Nazanin" panose="00000400000000000000" pitchFamily="2" charset="-78"/>
            </a:rPr>
            <a:t>نتيجه اصول</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285558B-035D-4868-92F9-4C5346269B50}" type="parTrans" cxnId="{008911E7-B0F4-4172-A42E-4C8D50A7AB46}">
      <dgm:prSet/>
      <dgm:spPr/>
      <dgm:t>
        <a:bodyPr/>
        <a:lstStyle/>
        <a:p>
          <a:endParaRPr lang="en-US"/>
        </a:p>
      </dgm:t>
    </dgm:pt>
    <dgm:pt modelId="{8CA6D038-F626-45FF-907C-7A5FA1543460}" type="sibTrans" cxnId="{008911E7-B0F4-4172-A42E-4C8D50A7AB46}">
      <dgm:prSet/>
      <dgm:spPr/>
      <dgm:t>
        <a:bodyPr/>
        <a:lstStyle/>
        <a:p>
          <a:endParaRPr lang="en-US"/>
        </a:p>
      </dgm:t>
    </dgm:pt>
    <dgm:pt modelId="{4A7BBF2C-D65D-41B1-A12F-A47040ADF15A}">
      <dgm:prSet phldrT="[Text]" custT="1"/>
      <dgm:spPr/>
      <dgm:t>
        <a:bodyPr/>
        <a:lstStyle/>
        <a:p>
          <a:pPr rtl="1">
            <a:spcAft>
              <a:spcPts val="0"/>
            </a:spcAft>
          </a:pPr>
          <a:r>
            <a:rPr lang="fa-IR" sz="1400" b="1" dirty="0" smtClean="0">
              <a:cs typeface="B Nazanin" panose="00000400000000000000" pitchFamily="2" charset="-78"/>
            </a:rPr>
            <a:t>مهم‌ترين نکات در روش ارجاع</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5F1E20-E704-465F-B867-AAA3D4563A1F}" type="parTrans" cxnId="{43D1D3C0-FDB6-41C1-81CB-4982F9C45A9C}">
      <dgm:prSet/>
      <dgm:spPr/>
      <dgm:t>
        <a:bodyPr/>
        <a:lstStyle/>
        <a:p>
          <a:endParaRPr lang="en-US"/>
        </a:p>
      </dgm:t>
    </dgm:pt>
    <dgm:pt modelId="{C411FE3D-6EFD-4107-9EFB-C800E6ADC6E3}" type="sibTrans" cxnId="{43D1D3C0-FDB6-41C1-81CB-4982F9C45A9C}">
      <dgm:prSet/>
      <dgm:spPr/>
      <dgm:t>
        <a:bodyPr/>
        <a:lstStyle/>
        <a:p>
          <a:endParaRPr lang="en-US"/>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3">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2"/>
      <dgm:spPr/>
      <dgm:t>
        <a:bodyPr/>
        <a:lstStyle/>
        <a:p>
          <a:endParaRPr lang="en-US"/>
        </a:p>
      </dgm:t>
    </dgm:pt>
    <dgm:pt modelId="{B4A4EAB2-E049-428C-BBE3-0738A86E1D74}" type="pres">
      <dgm:prSet presAssocID="{AE65DDA0-BF4F-4EC6-BCE5-42973B7842F1}" presName="connectorText" presStyleLbl="sibTrans2D1" presStyleIdx="0" presStyleCnt="2"/>
      <dgm:spPr/>
      <dgm:t>
        <a:bodyPr/>
        <a:lstStyle/>
        <a:p>
          <a:endParaRPr lang="en-US"/>
        </a:p>
      </dgm:t>
    </dgm:pt>
    <dgm:pt modelId="{22FF4250-D6CE-484B-BE13-C5F980C55417}" type="pres">
      <dgm:prSet presAssocID="{B7CC71BF-CE40-4FBF-9840-6F2443631A57}" presName="node" presStyleLbl="node1" presStyleIdx="1" presStyleCnt="3">
        <dgm:presLayoutVars>
          <dgm:bulletEnabled val="1"/>
        </dgm:presLayoutVars>
      </dgm:prSet>
      <dgm:spPr/>
      <dgm:t>
        <a:bodyPr/>
        <a:lstStyle/>
        <a:p>
          <a:endParaRPr lang="en-US"/>
        </a:p>
      </dgm:t>
    </dgm:pt>
    <dgm:pt modelId="{CEA16362-7697-4EB4-9F02-02D4738137E5}" type="pres">
      <dgm:prSet presAssocID="{8CA6D038-F626-45FF-907C-7A5FA1543460}" presName="sibTrans" presStyleLbl="sibTrans2D1" presStyleIdx="1" presStyleCnt="2"/>
      <dgm:spPr/>
      <dgm:t>
        <a:bodyPr/>
        <a:lstStyle/>
        <a:p>
          <a:endParaRPr lang="en-US"/>
        </a:p>
      </dgm:t>
    </dgm:pt>
    <dgm:pt modelId="{CDCE6EBD-4AC5-4768-A32F-B8D0F58DD73F}" type="pres">
      <dgm:prSet presAssocID="{8CA6D038-F626-45FF-907C-7A5FA1543460}" presName="connectorText" presStyleLbl="sibTrans2D1" presStyleIdx="1" presStyleCnt="2"/>
      <dgm:spPr/>
      <dgm:t>
        <a:bodyPr/>
        <a:lstStyle/>
        <a:p>
          <a:endParaRPr lang="en-US"/>
        </a:p>
      </dgm:t>
    </dgm:pt>
    <dgm:pt modelId="{91BF235F-9946-4448-9974-618C6AAC2533}" type="pres">
      <dgm:prSet presAssocID="{4A7BBF2C-D65D-41B1-A12F-A47040ADF15A}" presName="node" presStyleLbl="node1" presStyleIdx="2" presStyleCnt="3">
        <dgm:presLayoutVars>
          <dgm:bulletEnabled val="1"/>
        </dgm:presLayoutVars>
      </dgm:prSet>
      <dgm:spPr/>
      <dgm:t>
        <a:bodyPr/>
        <a:lstStyle/>
        <a:p>
          <a:endParaRPr lang="en-US"/>
        </a:p>
      </dgm:t>
    </dgm:pt>
  </dgm:ptLst>
  <dgm:cxnLst>
    <dgm:cxn modelId="{7B1DDFA4-B152-486B-A3A0-36D6A9380692}" srcId="{16432E35-BCDE-4EC0-9053-74150D8746BD}" destId="{DA85FDD7-1675-4060-91F4-EEDC0633CA13}" srcOrd="0" destOrd="0" parTransId="{3FB60909-37E4-4448-910B-EFCE01BAC4E5}" sibTransId="{AE65DDA0-BF4F-4EC6-BCE5-42973B7842F1}"/>
    <dgm:cxn modelId="{008911E7-B0F4-4172-A42E-4C8D50A7AB46}" srcId="{16432E35-BCDE-4EC0-9053-74150D8746BD}" destId="{B7CC71BF-CE40-4FBF-9840-6F2443631A57}" srcOrd="1" destOrd="0" parTransId="{2285558B-035D-4868-92F9-4C5346269B50}" sibTransId="{8CA6D038-F626-45FF-907C-7A5FA1543460}"/>
    <dgm:cxn modelId="{B9252626-19B5-4861-8F50-5B621AA1D6EC}" type="presOf" srcId="{AE65DDA0-BF4F-4EC6-BCE5-42973B7842F1}" destId="{65F41CA7-6A10-4773-B602-485F2AA41B71}" srcOrd="0" destOrd="0" presId="urn:microsoft.com/office/officeart/2005/8/layout/process2"/>
    <dgm:cxn modelId="{87215E8E-1FB2-46D4-96FB-74F56698506F}" type="presOf" srcId="{8CA6D038-F626-45FF-907C-7A5FA1543460}" destId="{CEA16362-7697-4EB4-9F02-02D4738137E5}" srcOrd="0" destOrd="0" presId="urn:microsoft.com/office/officeart/2005/8/layout/process2"/>
    <dgm:cxn modelId="{77E304BA-49F2-4993-8435-130C5D5A8625}" type="presOf" srcId="{16432E35-BCDE-4EC0-9053-74150D8746BD}" destId="{B31EEDEE-8108-406E-A800-18B5A64916B7}" srcOrd="0" destOrd="0" presId="urn:microsoft.com/office/officeart/2005/8/layout/process2"/>
    <dgm:cxn modelId="{D15F54CB-7EC5-4627-A999-E4ED7853BF5C}" type="presOf" srcId="{AE65DDA0-BF4F-4EC6-BCE5-42973B7842F1}" destId="{B4A4EAB2-E049-428C-BBE3-0738A86E1D74}" srcOrd="1" destOrd="0" presId="urn:microsoft.com/office/officeart/2005/8/layout/process2"/>
    <dgm:cxn modelId="{501E6C79-D415-4172-B627-DBEED7D64CAE}" type="presOf" srcId="{DA85FDD7-1675-4060-91F4-EEDC0633CA13}" destId="{00BB0915-5BC5-4668-8C3B-7C3EA063C131}" srcOrd="0" destOrd="0" presId="urn:microsoft.com/office/officeart/2005/8/layout/process2"/>
    <dgm:cxn modelId="{43D1D3C0-FDB6-41C1-81CB-4982F9C45A9C}" srcId="{16432E35-BCDE-4EC0-9053-74150D8746BD}" destId="{4A7BBF2C-D65D-41B1-A12F-A47040ADF15A}" srcOrd="2" destOrd="0" parTransId="{C45F1E20-E704-465F-B867-AAA3D4563A1F}" sibTransId="{C411FE3D-6EFD-4107-9EFB-C800E6ADC6E3}"/>
    <dgm:cxn modelId="{A5F150B2-A664-4E63-BF03-87BB6F110AB2}" type="presOf" srcId="{4A7BBF2C-D65D-41B1-A12F-A47040ADF15A}" destId="{91BF235F-9946-4448-9974-618C6AAC2533}" srcOrd="0" destOrd="0" presId="urn:microsoft.com/office/officeart/2005/8/layout/process2"/>
    <dgm:cxn modelId="{F8408806-2B47-4565-B8DF-A1C721BA4457}" type="presOf" srcId="{B7CC71BF-CE40-4FBF-9840-6F2443631A57}" destId="{22FF4250-D6CE-484B-BE13-C5F980C55417}" srcOrd="0" destOrd="0" presId="urn:microsoft.com/office/officeart/2005/8/layout/process2"/>
    <dgm:cxn modelId="{73E273FB-A044-435F-BB61-813300367587}" type="presOf" srcId="{8CA6D038-F626-45FF-907C-7A5FA1543460}" destId="{CDCE6EBD-4AC5-4768-A32F-B8D0F58DD73F}" srcOrd="1" destOrd="0" presId="urn:microsoft.com/office/officeart/2005/8/layout/process2"/>
    <dgm:cxn modelId="{A5E5FE5D-64D6-4FDA-9B16-2875BC8C9DEB}" type="presParOf" srcId="{B31EEDEE-8108-406E-A800-18B5A64916B7}" destId="{00BB0915-5BC5-4668-8C3B-7C3EA063C131}" srcOrd="0" destOrd="0" presId="urn:microsoft.com/office/officeart/2005/8/layout/process2"/>
    <dgm:cxn modelId="{E8AEFBDB-DCAC-424F-87B2-ABDAB2509D6F}" type="presParOf" srcId="{B31EEDEE-8108-406E-A800-18B5A64916B7}" destId="{65F41CA7-6A10-4773-B602-485F2AA41B71}" srcOrd="1" destOrd="0" presId="urn:microsoft.com/office/officeart/2005/8/layout/process2"/>
    <dgm:cxn modelId="{DF6862A3-A89A-44F3-8606-70200F693D37}" type="presParOf" srcId="{65F41CA7-6A10-4773-B602-485F2AA41B71}" destId="{B4A4EAB2-E049-428C-BBE3-0738A86E1D74}" srcOrd="0" destOrd="0" presId="urn:microsoft.com/office/officeart/2005/8/layout/process2"/>
    <dgm:cxn modelId="{EF20B133-1E66-4A91-AA8A-DF5699B7C7A1}" type="presParOf" srcId="{B31EEDEE-8108-406E-A800-18B5A64916B7}" destId="{22FF4250-D6CE-484B-BE13-C5F980C55417}" srcOrd="2" destOrd="0" presId="urn:microsoft.com/office/officeart/2005/8/layout/process2"/>
    <dgm:cxn modelId="{902CB8FC-429D-4B79-BD57-815D63C80FEC}" type="presParOf" srcId="{B31EEDEE-8108-406E-A800-18B5A64916B7}" destId="{CEA16362-7697-4EB4-9F02-02D4738137E5}" srcOrd="3" destOrd="0" presId="urn:microsoft.com/office/officeart/2005/8/layout/process2"/>
    <dgm:cxn modelId="{584969BD-9AAD-40C6-8B14-29D915F0B2DB}" type="presParOf" srcId="{CEA16362-7697-4EB4-9F02-02D4738137E5}" destId="{CDCE6EBD-4AC5-4768-A32F-B8D0F58DD73F}" srcOrd="0" destOrd="0" presId="urn:microsoft.com/office/officeart/2005/8/layout/process2"/>
    <dgm:cxn modelId="{729EC545-33D9-425A-A77E-0840117574C8}" type="presParOf" srcId="{B31EEDEE-8108-406E-A800-18B5A64916B7}" destId="{91BF235F-9946-4448-9974-618C6AAC253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55C8-43F5-47E9-8F0A-84C2DF2909D6}">
      <dsp:nvSpPr>
        <dsp:cNvPr id="0" name=""/>
        <dsp:cNvSpPr/>
      </dsp:nvSpPr>
      <dsp:spPr>
        <a:xfrm>
          <a:off x="7584242" y="2222025"/>
          <a:ext cx="2064829" cy="8783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دروس جزوه مقدمات</a:t>
          </a:r>
          <a:endParaRPr lang="en-US" sz="2000" b="1" kern="1200" dirty="0">
            <a:cs typeface="B Nazanin" panose="00000400000000000000" pitchFamily="2" charset="-78"/>
          </a:endParaRPr>
        </a:p>
      </dsp:txBody>
      <dsp:txXfrm>
        <a:off x="7886629" y="2350656"/>
        <a:ext cx="1460055" cy="621088"/>
      </dsp:txXfrm>
    </dsp:sp>
    <dsp:sp modelId="{611CF354-4B46-40C9-BAD9-8137B2859A0A}">
      <dsp:nvSpPr>
        <dsp:cNvPr id="0" name=""/>
        <dsp:cNvSpPr/>
      </dsp:nvSpPr>
      <dsp:spPr>
        <a:xfrm rot="15778669">
          <a:off x="6367414" y="1579601"/>
          <a:ext cx="2168544" cy="10920"/>
        </a:xfrm>
        <a:custGeom>
          <a:avLst/>
          <a:gdLst/>
          <a:ahLst/>
          <a:cxnLst/>
          <a:rect l="0" t="0" r="0" b="0"/>
          <a:pathLst>
            <a:path>
              <a:moveTo>
                <a:pt x="0" y="5460"/>
              </a:moveTo>
              <a:lnTo>
                <a:pt x="2168544"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en-US" sz="700" kern="1200"/>
        </a:p>
      </dsp:txBody>
      <dsp:txXfrm rot="10800000">
        <a:off x="7397472" y="1530847"/>
        <a:ext cx="108427" cy="108427"/>
      </dsp:txXfrm>
    </dsp:sp>
    <dsp:sp modelId="{5758EA79-C14B-4873-B09B-EBB554AE320F}">
      <dsp:nvSpPr>
        <dsp:cNvPr id="0" name=""/>
        <dsp:cNvSpPr/>
      </dsp:nvSpPr>
      <dsp:spPr>
        <a:xfrm>
          <a:off x="5552113" y="143824"/>
          <a:ext cx="1767016" cy="73019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مقدمه و فاتحه</a:t>
          </a:r>
          <a:endParaRPr lang="en-US" sz="1800" b="1" kern="1200" dirty="0">
            <a:cs typeface="B Nazanin" panose="00000400000000000000" pitchFamily="2" charset="-78"/>
          </a:endParaRPr>
        </a:p>
      </dsp:txBody>
      <dsp:txXfrm>
        <a:off x="5810887" y="250759"/>
        <a:ext cx="1249468" cy="516326"/>
      </dsp:txXfrm>
    </dsp:sp>
    <dsp:sp modelId="{14FB95E0-E7E3-4C15-B065-E97A3385AA70}">
      <dsp:nvSpPr>
        <dsp:cNvPr id="0" name=""/>
        <dsp:cNvSpPr/>
      </dsp:nvSpPr>
      <dsp:spPr>
        <a:xfrm rot="15407970">
          <a:off x="6871214" y="2090606"/>
          <a:ext cx="1160943" cy="10920"/>
        </a:xfrm>
        <a:custGeom>
          <a:avLst/>
          <a:gdLst/>
          <a:ahLst/>
          <a:cxnLst/>
          <a:rect l="0" t="0" r="0" b="0"/>
          <a:pathLst>
            <a:path>
              <a:moveTo>
                <a:pt x="0" y="5460"/>
              </a:moveTo>
              <a:lnTo>
                <a:pt x="1160943"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22662" y="2067043"/>
        <a:ext cx="58047" cy="58047"/>
      </dsp:txXfrm>
    </dsp:sp>
    <dsp:sp modelId="{AC0E54E4-183B-4818-A4BB-829C503417D7}">
      <dsp:nvSpPr>
        <dsp:cNvPr id="0" name=""/>
        <dsp:cNvSpPr/>
      </dsp:nvSpPr>
      <dsp:spPr>
        <a:xfrm>
          <a:off x="5552113" y="116583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ویژگی ها، روشها و مفهوم تدبر در قرآن</a:t>
          </a:r>
          <a:endParaRPr lang="en-US" sz="1400" b="1" kern="1200" dirty="0">
            <a:cs typeface="B Nazanin" panose="00000400000000000000" pitchFamily="2" charset="-78"/>
          </a:endParaRPr>
        </a:p>
      </dsp:txBody>
      <dsp:txXfrm>
        <a:off x="5810887" y="1272769"/>
        <a:ext cx="1249468" cy="516326"/>
      </dsp:txXfrm>
    </dsp:sp>
    <dsp:sp modelId="{A5F71FE1-0B3B-47F7-902F-0AA72959A479}">
      <dsp:nvSpPr>
        <dsp:cNvPr id="0" name=""/>
        <dsp:cNvSpPr/>
      </dsp:nvSpPr>
      <dsp:spPr>
        <a:xfrm rot="15161056">
          <a:off x="4751063" y="936135"/>
          <a:ext cx="1234628" cy="10920"/>
        </a:xfrm>
        <a:custGeom>
          <a:avLst/>
          <a:gdLst/>
          <a:ahLst/>
          <a:cxnLst/>
          <a:rect l="0" t="0" r="0" b="0"/>
          <a:pathLst>
            <a:path>
              <a:moveTo>
                <a:pt x="0" y="5460"/>
              </a:moveTo>
              <a:lnTo>
                <a:pt x="1234628"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37511" y="910730"/>
        <a:ext cx="61731" cy="61731"/>
      </dsp:txXfrm>
    </dsp:sp>
    <dsp:sp modelId="{7201ADC7-6E39-4466-9392-8BD0EFCCA618}">
      <dsp:nvSpPr>
        <dsp:cNvPr id="0" name=""/>
        <dsp:cNvSpPr/>
      </dsp:nvSpPr>
      <dsp:spPr>
        <a:xfrm>
          <a:off x="2642535" y="0"/>
          <a:ext cx="2542107" cy="70451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دانستن ويژگي‌هاي قرآن</a:t>
          </a:r>
          <a:endParaRPr lang="en-US" sz="1600" b="1" kern="1200" dirty="0">
            <a:cs typeface="B Nazanin" panose="00000400000000000000" pitchFamily="2" charset="-78"/>
          </a:endParaRPr>
        </a:p>
      </dsp:txBody>
      <dsp:txXfrm>
        <a:off x="3014818" y="103174"/>
        <a:ext cx="1797541" cy="498170"/>
      </dsp:txXfrm>
    </dsp:sp>
    <dsp:sp modelId="{E6D42511-9EFA-4342-B075-E473EE894147}">
      <dsp:nvSpPr>
        <dsp:cNvPr id="0" name=""/>
        <dsp:cNvSpPr/>
      </dsp:nvSpPr>
      <dsp:spPr>
        <a:xfrm rot="13985745">
          <a:off x="5126513" y="1312832"/>
          <a:ext cx="531839" cy="10920"/>
        </a:xfrm>
        <a:custGeom>
          <a:avLst/>
          <a:gdLst/>
          <a:ahLst/>
          <a:cxnLst/>
          <a:rect l="0" t="0" r="0" b="0"/>
          <a:pathLst>
            <a:path>
              <a:moveTo>
                <a:pt x="0" y="5460"/>
              </a:moveTo>
              <a:lnTo>
                <a:pt x="5318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79137" y="1304997"/>
        <a:ext cx="26591" cy="26591"/>
      </dsp:txXfrm>
    </dsp:sp>
    <dsp:sp modelId="{23C82AA0-84A4-4F83-9B80-D70FB961386B}">
      <dsp:nvSpPr>
        <dsp:cNvPr id="0" name=""/>
        <dsp:cNvSpPr/>
      </dsp:nvSpPr>
      <dsp:spPr>
        <a:xfrm>
          <a:off x="2690647" y="771144"/>
          <a:ext cx="2542107" cy="66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برخي از روش‌هاي مطالعه و فهم قرآن</a:t>
          </a:r>
          <a:endParaRPr lang="en-US" sz="1600" b="1" kern="1200" dirty="0">
            <a:cs typeface="B Nazanin" panose="00000400000000000000" pitchFamily="2" charset="-78"/>
          </a:endParaRPr>
        </a:p>
      </dsp:txBody>
      <dsp:txXfrm>
        <a:off x="3062930" y="869119"/>
        <a:ext cx="1797541" cy="473067"/>
      </dsp:txXfrm>
    </dsp:sp>
    <dsp:sp modelId="{BA51B1F2-F17E-4A85-9A3E-D11CF2215BF0}">
      <dsp:nvSpPr>
        <dsp:cNvPr id="0" name=""/>
        <dsp:cNvSpPr/>
      </dsp:nvSpPr>
      <dsp:spPr>
        <a:xfrm rot="7794477">
          <a:off x="5196109" y="1691828"/>
          <a:ext cx="433739" cy="10920"/>
        </a:xfrm>
        <a:custGeom>
          <a:avLst/>
          <a:gdLst/>
          <a:ahLst/>
          <a:cxnLst/>
          <a:rect l="0" t="0" r="0" b="0"/>
          <a:pathLst>
            <a:path>
              <a:moveTo>
                <a:pt x="0" y="5460"/>
              </a:moveTo>
              <a:lnTo>
                <a:pt x="4337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402135" y="1686445"/>
        <a:ext cx="21686" cy="21686"/>
      </dsp:txXfrm>
    </dsp:sp>
    <dsp:sp modelId="{F78F2878-65D6-425D-B137-517BD3D83430}">
      <dsp:nvSpPr>
        <dsp:cNvPr id="0" name=""/>
        <dsp:cNvSpPr/>
      </dsp:nvSpPr>
      <dsp:spPr>
        <a:xfrm>
          <a:off x="2731737" y="1495039"/>
          <a:ext cx="2542107" cy="7372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بررسي مفهوم تدبر در قرآن </a:t>
          </a:r>
          <a:r>
            <a:rPr lang="fa-IR" sz="1200" b="1" kern="1200" dirty="0" smtClean="0">
              <a:cs typeface="B Nazanin" panose="00000400000000000000" pitchFamily="2" charset="-78"/>
            </a:rPr>
            <a:t>و معرفي روش‌هاي آن</a:t>
          </a:r>
          <a:endParaRPr lang="en-US" sz="1200" b="1" kern="1200" dirty="0">
            <a:cs typeface="B Nazanin" panose="00000400000000000000" pitchFamily="2" charset="-78"/>
          </a:endParaRPr>
        </a:p>
      </dsp:txBody>
      <dsp:txXfrm>
        <a:off x="3104020" y="1603001"/>
        <a:ext cx="1797541" cy="521286"/>
      </dsp:txXfrm>
    </dsp:sp>
    <dsp:sp modelId="{6D649CE5-15B9-468F-BBC6-4D4815674C79}">
      <dsp:nvSpPr>
        <dsp:cNvPr id="0" name=""/>
        <dsp:cNvSpPr/>
      </dsp:nvSpPr>
      <dsp:spPr>
        <a:xfrm rot="5988709">
          <a:off x="6870991" y="3256227"/>
          <a:ext cx="1218801" cy="10920"/>
        </a:xfrm>
        <a:custGeom>
          <a:avLst/>
          <a:gdLst/>
          <a:ahLst/>
          <a:cxnLst/>
          <a:rect l="0" t="0" r="0" b="0"/>
          <a:pathLst>
            <a:path>
              <a:moveTo>
                <a:pt x="0" y="5460"/>
              </a:moveTo>
              <a:lnTo>
                <a:pt x="1218801"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49922" y="3231217"/>
        <a:ext cx="60940" cy="60940"/>
      </dsp:txXfrm>
    </dsp:sp>
    <dsp:sp modelId="{B0E18572-BF35-4E7E-95A8-A6E9FC950190}">
      <dsp:nvSpPr>
        <dsp:cNvPr id="0" name=""/>
        <dsp:cNvSpPr/>
      </dsp:nvSpPr>
      <dsp:spPr>
        <a:xfrm>
          <a:off x="5609526" y="3497076"/>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تدبر در </a:t>
          </a:r>
        </a:p>
        <a:p>
          <a:pPr lvl="0" algn="ctr" defTabSz="800100" rtl="1">
            <a:lnSpc>
              <a:spcPct val="90000"/>
            </a:lnSpc>
            <a:spcBef>
              <a:spcPct val="0"/>
            </a:spcBef>
            <a:spcAft>
              <a:spcPts val="0"/>
            </a:spcAft>
          </a:pPr>
          <a:r>
            <a:rPr lang="fa-IR" sz="1800" b="1" kern="1200" dirty="0" smtClean="0">
              <a:cs typeface="B Nazanin" panose="00000400000000000000" pitchFamily="2" charset="-78"/>
            </a:rPr>
            <a:t>سور مبارکه</a:t>
          </a:r>
          <a:endParaRPr lang="en-US" sz="1800" b="1" kern="1200" dirty="0">
            <a:cs typeface="B Nazanin" panose="00000400000000000000" pitchFamily="2" charset="-78"/>
          </a:endParaRPr>
        </a:p>
      </dsp:txBody>
      <dsp:txXfrm>
        <a:off x="5868300" y="3604011"/>
        <a:ext cx="1249468" cy="516326"/>
      </dsp:txXfrm>
    </dsp:sp>
    <dsp:sp modelId="{C2A22435-369D-4D1C-B97B-AFFADBC6D259}">
      <dsp:nvSpPr>
        <dsp:cNvPr id="0" name=""/>
        <dsp:cNvSpPr/>
      </dsp:nvSpPr>
      <dsp:spPr>
        <a:xfrm rot="14537936">
          <a:off x="4508469" y="3191216"/>
          <a:ext cx="1503294" cy="10920"/>
        </a:xfrm>
        <a:custGeom>
          <a:avLst/>
          <a:gdLst/>
          <a:ahLst/>
          <a:cxnLst/>
          <a:rect l="0" t="0" r="0" b="0"/>
          <a:pathLst>
            <a:path>
              <a:moveTo>
                <a:pt x="0" y="5460"/>
              </a:moveTo>
              <a:lnTo>
                <a:pt x="1503294"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5222534" y="3159094"/>
        <a:ext cx="75164" cy="75164"/>
      </dsp:txXfrm>
    </dsp:sp>
    <dsp:sp modelId="{662ACB71-A745-48F1-9876-6A8A770E26B8}">
      <dsp:nvSpPr>
        <dsp:cNvPr id="0" name=""/>
        <dsp:cNvSpPr/>
      </dsp:nvSpPr>
      <dsp:spPr>
        <a:xfrm>
          <a:off x="3092888" y="234852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فلق</a:t>
          </a:r>
          <a:endParaRPr lang="en-US" sz="1800" b="1" kern="1200" dirty="0">
            <a:cs typeface="B Nazanin" panose="00000400000000000000" pitchFamily="2" charset="-78"/>
          </a:endParaRPr>
        </a:p>
      </dsp:txBody>
      <dsp:txXfrm>
        <a:off x="3359101" y="2402021"/>
        <a:ext cx="1285391" cy="258317"/>
      </dsp:txXfrm>
    </dsp:sp>
    <dsp:sp modelId="{643DC9A8-8380-4ABC-AEF2-113DF4EC2C7C}">
      <dsp:nvSpPr>
        <dsp:cNvPr id="0" name=""/>
        <dsp:cNvSpPr/>
      </dsp:nvSpPr>
      <dsp:spPr>
        <a:xfrm rot="10789399">
          <a:off x="2463813" y="2526689"/>
          <a:ext cx="629076" cy="10920"/>
        </a:xfrm>
        <a:custGeom>
          <a:avLst/>
          <a:gdLst/>
          <a:ahLst/>
          <a:cxnLst/>
          <a:rect l="0" t="0" r="0" b="0"/>
          <a:pathLst>
            <a:path>
              <a:moveTo>
                <a:pt x="0" y="5460"/>
              </a:moveTo>
              <a:lnTo>
                <a:pt x="629076"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62625" y="2516423"/>
        <a:ext cx="31453" cy="31453"/>
      </dsp:txXfrm>
    </dsp:sp>
    <dsp:sp modelId="{339CB54F-A06A-46FF-B7C7-28AB3E50218C}">
      <dsp:nvSpPr>
        <dsp:cNvPr id="0" name=""/>
        <dsp:cNvSpPr/>
      </dsp:nvSpPr>
      <dsp:spPr>
        <a:xfrm>
          <a:off x="603467" y="237626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391580"/>
        <a:ext cx="1829719" cy="283079"/>
      </dsp:txXfrm>
    </dsp:sp>
    <dsp:sp modelId="{1170EBC6-AC05-49DA-BE91-1131672F3950}">
      <dsp:nvSpPr>
        <dsp:cNvPr id="0" name=""/>
        <dsp:cNvSpPr/>
      </dsp:nvSpPr>
      <dsp:spPr>
        <a:xfrm rot="14027192">
          <a:off x="4711541" y="3401273"/>
          <a:ext cx="1128975" cy="10920"/>
        </a:xfrm>
        <a:custGeom>
          <a:avLst/>
          <a:gdLst/>
          <a:ahLst/>
          <a:cxnLst/>
          <a:rect l="0" t="0" r="0" b="0"/>
          <a:pathLst>
            <a:path>
              <a:moveTo>
                <a:pt x="0" y="5460"/>
              </a:moveTo>
              <a:lnTo>
                <a:pt x="1128975"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47805" y="3378509"/>
        <a:ext cx="56448" cy="56448"/>
      </dsp:txXfrm>
    </dsp:sp>
    <dsp:sp modelId="{D835F91F-88C7-4DB2-A8D6-3A2E12A9DC33}">
      <dsp:nvSpPr>
        <dsp:cNvPr id="0" name=""/>
        <dsp:cNvSpPr/>
      </dsp:nvSpPr>
      <dsp:spPr>
        <a:xfrm>
          <a:off x="3124715" y="276863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ناس</a:t>
          </a:r>
          <a:endParaRPr lang="en-US" sz="1800" b="1" kern="1200" dirty="0">
            <a:cs typeface="B Nazanin" panose="00000400000000000000" pitchFamily="2" charset="-78"/>
          </a:endParaRPr>
        </a:p>
      </dsp:txBody>
      <dsp:txXfrm>
        <a:off x="3390928" y="2822134"/>
        <a:ext cx="1285391" cy="258317"/>
      </dsp:txXfrm>
    </dsp:sp>
    <dsp:sp modelId="{D3D12732-9C4C-4C45-83B2-C52315D755A2}">
      <dsp:nvSpPr>
        <dsp:cNvPr id="0" name=""/>
        <dsp:cNvSpPr/>
      </dsp:nvSpPr>
      <dsp:spPr>
        <a:xfrm rot="10810774">
          <a:off x="2463813" y="294479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2933734"/>
        <a:ext cx="33045" cy="33045"/>
      </dsp:txXfrm>
    </dsp:sp>
    <dsp:sp modelId="{FBD2C3F9-C153-4B36-BCAC-5A1E6A3C36C6}">
      <dsp:nvSpPr>
        <dsp:cNvPr id="0" name=""/>
        <dsp:cNvSpPr/>
      </dsp:nvSpPr>
      <dsp:spPr>
        <a:xfrm>
          <a:off x="603467" y="279236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807681"/>
        <a:ext cx="1829719" cy="283079"/>
      </dsp:txXfrm>
    </dsp:sp>
    <dsp:sp modelId="{0ABBC48F-052D-4084-8C8A-1FE69C898FAD}">
      <dsp:nvSpPr>
        <dsp:cNvPr id="0" name=""/>
        <dsp:cNvSpPr/>
      </dsp:nvSpPr>
      <dsp:spPr>
        <a:xfrm rot="12980721">
          <a:off x="4861984" y="3611329"/>
          <a:ext cx="828090" cy="10920"/>
        </a:xfrm>
        <a:custGeom>
          <a:avLst/>
          <a:gdLst/>
          <a:ahLst/>
          <a:cxnLst/>
          <a:rect l="0" t="0" r="0" b="0"/>
          <a:pathLst>
            <a:path>
              <a:moveTo>
                <a:pt x="0" y="5460"/>
              </a:moveTo>
              <a:lnTo>
                <a:pt x="828090"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5327" y="3596087"/>
        <a:ext cx="41404" cy="41404"/>
      </dsp:txXfrm>
    </dsp:sp>
    <dsp:sp modelId="{2794FD1E-D95E-4C38-9C14-3C5CB58904CB}">
      <dsp:nvSpPr>
        <dsp:cNvPr id="0" name=""/>
        <dsp:cNvSpPr/>
      </dsp:nvSpPr>
      <dsp:spPr>
        <a:xfrm>
          <a:off x="3124715" y="318874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نصر</a:t>
          </a:r>
          <a:endParaRPr lang="en-US" sz="1800" b="1" kern="1200" dirty="0">
            <a:cs typeface="B Nazanin" panose="00000400000000000000" pitchFamily="2" charset="-78"/>
          </a:endParaRPr>
        </a:p>
      </dsp:txBody>
      <dsp:txXfrm>
        <a:off x="3390928" y="3242247"/>
        <a:ext cx="1285391" cy="258317"/>
      </dsp:txXfrm>
    </dsp:sp>
    <dsp:sp modelId="{6A17D467-A037-4955-99B2-719B7DD32D47}">
      <dsp:nvSpPr>
        <dsp:cNvPr id="0" name=""/>
        <dsp:cNvSpPr/>
      </dsp:nvSpPr>
      <dsp:spPr>
        <a:xfrm rot="10810774">
          <a:off x="2463813" y="336490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353847"/>
        <a:ext cx="33045" cy="33045"/>
      </dsp:txXfrm>
    </dsp:sp>
    <dsp:sp modelId="{7C2F68D7-F780-4EF0-B41A-F199E7278EAA}">
      <dsp:nvSpPr>
        <dsp:cNvPr id="0" name=""/>
        <dsp:cNvSpPr/>
      </dsp:nvSpPr>
      <dsp:spPr>
        <a:xfrm>
          <a:off x="603467" y="321248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3227794"/>
        <a:ext cx="1829719" cy="283079"/>
      </dsp:txXfrm>
    </dsp:sp>
    <dsp:sp modelId="{5F73C3F8-DB93-40A8-A747-FABE4916E43A}">
      <dsp:nvSpPr>
        <dsp:cNvPr id="0" name=""/>
        <dsp:cNvSpPr/>
      </dsp:nvSpPr>
      <dsp:spPr>
        <a:xfrm rot="11229105">
          <a:off x="4939917" y="3814869"/>
          <a:ext cx="672223" cy="10920"/>
        </a:xfrm>
        <a:custGeom>
          <a:avLst/>
          <a:gdLst/>
          <a:ahLst/>
          <a:cxnLst/>
          <a:rect l="0" t="0" r="0" b="0"/>
          <a:pathLst>
            <a:path>
              <a:moveTo>
                <a:pt x="0" y="5460"/>
              </a:moveTo>
              <a:lnTo>
                <a:pt x="672223"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9223" y="3803523"/>
        <a:ext cx="33611" cy="33611"/>
      </dsp:txXfrm>
    </dsp:sp>
    <dsp:sp modelId="{319806C3-FC02-4933-AA66-414AEE5A49EF}">
      <dsp:nvSpPr>
        <dsp:cNvPr id="0" name=""/>
        <dsp:cNvSpPr/>
      </dsp:nvSpPr>
      <dsp:spPr>
        <a:xfrm>
          <a:off x="3124715" y="3608861"/>
          <a:ext cx="1817817" cy="33924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ماعون</a:t>
          </a:r>
          <a:endParaRPr lang="en-US" sz="1800" b="1" kern="1200" dirty="0">
            <a:cs typeface="B Nazanin" panose="00000400000000000000" pitchFamily="2" charset="-78"/>
          </a:endParaRPr>
        </a:p>
      </dsp:txBody>
      <dsp:txXfrm>
        <a:off x="3390928" y="3658542"/>
        <a:ext cx="1285391" cy="239884"/>
      </dsp:txXfrm>
    </dsp:sp>
    <dsp:sp modelId="{99135E64-4411-4EBD-BFEB-69C12920C1EB}">
      <dsp:nvSpPr>
        <dsp:cNvPr id="0" name=""/>
        <dsp:cNvSpPr/>
      </dsp:nvSpPr>
      <dsp:spPr>
        <a:xfrm rot="10810774">
          <a:off x="2463813" y="3771988"/>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760926"/>
        <a:ext cx="33045" cy="33045"/>
      </dsp:txXfrm>
    </dsp:sp>
    <dsp:sp modelId="{D18070F7-5A71-465D-A218-1D2C0133291C}">
      <dsp:nvSpPr>
        <dsp:cNvPr id="0" name=""/>
        <dsp:cNvSpPr/>
      </dsp:nvSpPr>
      <dsp:spPr>
        <a:xfrm>
          <a:off x="603467" y="3619559"/>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توجه روزافزون به خدا</a:t>
          </a:r>
          <a:endParaRPr lang="en-US" sz="1800" b="1" kern="1200" dirty="0">
            <a:cs typeface="B Nazanin" panose="00000400000000000000" pitchFamily="2" charset="-78"/>
          </a:endParaRPr>
        </a:p>
      </dsp:txBody>
      <dsp:txXfrm>
        <a:off x="618781" y="3634873"/>
        <a:ext cx="1829719" cy="283079"/>
      </dsp:txXfrm>
    </dsp:sp>
    <dsp:sp modelId="{979E17BA-748A-4ADA-8702-D48C8B12C0E3}">
      <dsp:nvSpPr>
        <dsp:cNvPr id="0" name=""/>
        <dsp:cNvSpPr/>
      </dsp:nvSpPr>
      <dsp:spPr>
        <a:xfrm rot="9248028">
          <a:off x="4905401" y="3933868"/>
          <a:ext cx="741255" cy="180000"/>
        </a:xfrm>
        <a:custGeom>
          <a:avLst/>
          <a:gdLst/>
          <a:ahLst/>
          <a:cxnLst/>
          <a:rect l="0" t="0" r="0" b="0"/>
          <a:pathLst>
            <a:path>
              <a:moveTo>
                <a:pt x="0" y="90000"/>
              </a:moveTo>
              <a:lnTo>
                <a:pt x="741255"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7498" y="3560476"/>
        <a:ext cx="37062" cy="926785"/>
      </dsp:txXfrm>
    </dsp:sp>
    <dsp:sp modelId="{1101681E-9407-445D-9A64-9613EC2743B6}">
      <dsp:nvSpPr>
        <dsp:cNvPr id="0" name=""/>
        <dsp:cNvSpPr/>
      </dsp:nvSpPr>
      <dsp:spPr>
        <a:xfrm>
          <a:off x="3124715" y="400290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همزه</a:t>
          </a:r>
          <a:endParaRPr lang="en-US" sz="1800" b="1" kern="1200" dirty="0">
            <a:cs typeface="B Nazanin" panose="00000400000000000000" pitchFamily="2" charset="-78"/>
          </a:endParaRPr>
        </a:p>
      </dsp:txBody>
      <dsp:txXfrm>
        <a:off x="3390928" y="4056404"/>
        <a:ext cx="1285391" cy="258317"/>
      </dsp:txXfrm>
    </dsp:sp>
    <dsp:sp modelId="{F1EBA69E-C475-4AD2-8DA0-BD82B2EE54C0}">
      <dsp:nvSpPr>
        <dsp:cNvPr id="0" name=""/>
        <dsp:cNvSpPr/>
      </dsp:nvSpPr>
      <dsp:spPr>
        <a:xfrm rot="10810774">
          <a:off x="2463813" y="417906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168004"/>
        <a:ext cx="33045" cy="33045"/>
      </dsp:txXfrm>
    </dsp:sp>
    <dsp:sp modelId="{9F825EFC-E28C-4068-823A-253D27F213E6}">
      <dsp:nvSpPr>
        <dsp:cNvPr id="0" name=""/>
        <dsp:cNvSpPr/>
      </dsp:nvSpPr>
      <dsp:spPr>
        <a:xfrm>
          <a:off x="603467" y="402663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درک نیازهای مردم</a:t>
          </a:r>
          <a:endParaRPr lang="en-US" sz="1800" b="1" kern="1200" dirty="0">
            <a:cs typeface="B Nazanin" panose="00000400000000000000" pitchFamily="2" charset="-78"/>
          </a:endParaRPr>
        </a:p>
      </dsp:txBody>
      <dsp:txXfrm>
        <a:off x="618781" y="4041951"/>
        <a:ext cx="1829719" cy="283079"/>
      </dsp:txXfrm>
    </dsp:sp>
    <dsp:sp modelId="{2263434D-0506-41BA-AF48-636C0A669910}">
      <dsp:nvSpPr>
        <dsp:cNvPr id="0" name=""/>
        <dsp:cNvSpPr/>
      </dsp:nvSpPr>
      <dsp:spPr>
        <a:xfrm rot="7913712">
          <a:off x="4776611" y="4143925"/>
          <a:ext cx="998836" cy="180000"/>
        </a:xfrm>
        <a:custGeom>
          <a:avLst/>
          <a:gdLst/>
          <a:ahLst/>
          <a:cxnLst/>
          <a:rect l="0" t="0" r="0" b="0"/>
          <a:pathLst>
            <a:path>
              <a:moveTo>
                <a:pt x="0" y="90000"/>
              </a:moveTo>
              <a:lnTo>
                <a:pt x="998836"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1058" y="3770532"/>
        <a:ext cx="49941" cy="926785"/>
      </dsp:txXfrm>
    </dsp:sp>
    <dsp:sp modelId="{54D1435F-B478-4105-A18F-2FDC30EC6950}">
      <dsp:nvSpPr>
        <dsp:cNvPr id="0" name=""/>
        <dsp:cNvSpPr/>
      </dsp:nvSpPr>
      <dsp:spPr>
        <a:xfrm>
          <a:off x="3124715" y="442301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زالزال</a:t>
          </a:r>
          <a:endParaRPr lang="en-US" sz="1800" b="1" kern="1200" dirty="0">
            <a:cs typeface="B Nazanin" panose="00000400000000000000" pitchFamily="2" charset="-78"/>
          </a:endParaRPr>
        </a:p>
      </dsp:txBody>
      <dsp:txXfrm>
        <a:off x="3390928" y="4476517"/>
        <a:ext cx="1285391" cy="258317"/>
      </dsp:txXfrm>
    </dsp:sp>
    <dsp:sp modelId="{5D175648-28AF-4AAE-949D-4A2047FB1CBB}">
      <dsp:nvSpPr>
        <dsp:cNvPr id="0" name=""/>
        <dsp:cNvSpPr/>
      </dsp:nvSpPr>
      <dsp:spPr>
        <a:xfrm rot="10810774">
          <a:off x="2463813" y="459917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588117"/>
        <a:ext cx="33045" cy="33045"/>
      </dsp:txXfrm>
    </dsp:sp>
    <dsp:sp modelId="{9A7ACEC2-2DA7-441B-BC66-467DF6C79DB5}">
      <dsp:nvSpPr>
        <dsp:cNvPr id="0" name=""/>
        <dsp:cNvSpPr/>
      </dsp:nvSpPr>
      <dsp:spPr>
        <a:xfrm>
          <a:off x="603467" y="444675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توجه به آخرت</a:t>
          </a:r>
          <a:endParaRPr lang="en-US" sz="1800" b="1" kern="1200" dirty="0">
            <a:cs typeface="B Nazanin" panose="00000400000000000000" pitchFamily="2" charset="-78"/>
          </a:endParaRPr>
        </a:p>
      </dsp:txBody>
      <dsp:txXfrm>
        <a:off x="618781" y="4462064"/>
        <a:ext cx="1829719" cy="283079"/>
      </dsp:txXfrm>
    </dsp:sp>
    <dsp:sp modelId="{966FE759-9E73-4316-A69C-E75677A4ED82}">
      <dsp:nvSpPr>
        <dsp:cNvPr id="0" name=""/>
        <dsp:cNvSpPr/>
      </dsp:nvSpPr>
      <dsp:spPr>
        <a:xfrm rot="7189301">
          <a:off x="4605418" y="4353981"/>
          <a:ext cx="1341222" cy="180000"/>
        </a:xfrm>
        <a:custGeom>
          <a:avLst/>
          <a:gdLst/>
          <a:ahLst/>
          <a:cxnLst/>
          <a:rect l="0" t="0" r="0" b="0"/>
          <a:pathLst>
            <a:path>
              <a:moveTo>
                <a:pt x="0" y="90000"/>
              </a:moveTo>
              <a:lnTo>
                <a:pt x="1341222"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42498" y="3980589"/>
        <a:ext cx="67061" cy="926785"/>
      </dsp:txXfrm>
    </dsp:sp>
    <dsp:sp modelId="{E5485476-90A6-4CA2-BCC1-98D9F1503366}">
      <dsp:nvSpPr>
        <dsp:cNvPr id="0" name=""/>
        <dsp:cNvSpPr/>
      </dsp:nvSpPr>
      <dsp:spPr>
        <a:xfrm>
          <a:off x="3124715" y="4843130"/>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ضحی</a:t>
          </a:r>
          <a:endParaRPr lang="en-US" sz="1800" b="1" kern="1200" dirty="0">
            <a:cs typeface="B Nazanin" panose="00000400000000000000" pitchFamily="2" charset="-78"/>
          </a:endParaRPr>
        </a:p>
      </dsp:txBody>
      <dsp:txXfrm>
        <a:off x="3390928" y="4896629"/>
        <a:ext cx="1285391" cy="258317"/>
      </dsp:txXfrm>
    </dsp:sp>
    <dsp:sp modelId="{105C1B04-9B54-422A-B29C-7A19BBBFB234}">
      <dsp:nvSpPr>
        <dsp:cNvPr id="0" name=""/>
        <dsp:cNvSpPr/>
      </dsp:nvSpPr>
      <dsp:spPr>
        <a:xfrm rot="10810774">
          <a:off x="2463813" y="5019292"/>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008230"/>
        <a:ext cx="33045" cy="33045"/>
      </dsp:txXfrm>
    </dsp:sp>
    <dsp:sp modelId="{919CEFDB-D5D8-470C-B4A0-C0DF2BA937F0}">
      <dsp:nvSpPr>
        <dsp:cNvPr id="0" name=""/>
        <dsp:cNvSpPr/>
      </dsp:nvSpPr>
      <dsp:spPr>
        <a:xfrm>
          <a:off x="603467" y="486686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4882177"/>
        <a:ext cx="1829719" cy="283079"/>
      </dsp:txXfrm>
    </dsp:sp>
    <dsp:sp modelId="{A302174E-E21F-456B-8E99-23C74CE9E197}">
      <dsp:nvSpPr>
        <dsp:cNvPr id="0" name=""/>
        <dsp:cNvSpPr/>
      </dsp:nvSpPr>
      <dsp:spPr>
        <a:xfrm rot="6770316">
          <a:off x="4416804" y="4564038"/>
          <a:ext cx="1718450" cy="180000"/>
        </a:xfrm>
        <a:custGeom>
          <a:avLst/>
          <a:gdLst/>
          <a:ahLst/>
          <a:cxnLst/>
          <a:rect l="0" t="0" r="0" b="0"/>
          <a:pathLst>
            <a:path>
              <a:moveTo>
                <a:pt x="0" y="90000"/>
              </a:moveTo>
              <a:lnTo>
                <a:pt x="1718450"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068" y="4190645"/>
        <a:ext cx="85922" cy="926785"/>
      </dsp:txXfrm>
    </dsp:sp>
    <dsp:sp modelId="{89A717B7-3D76-40CD-B30E-8B5ED57B29B8}">
      <dsp:nvSpPr>
        <dsp:cNvPr id="0" name=""/>
        <dsp:cNvSpPr/>
      </dsp:nvSpPr>
      <dsp:spPr>
        <a:xfrm>
          <a:off x="3124715" y="5263243"/>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انشراح</a:t>
          </a:r>
          <a:endParaRPr lang="en-US" sz="1800" b="1" kern="1200" dirty="0">
            <a:cs typeface="B Nazanin" panose="00000400000000000000" pitchFamily="2" charset="-78"/>
          </a:endParaRPr>
        </a:p>
      </dsp:txBody>
      <dsp:txXfrm>
        <a:off x="3390928" y="5316742"/>
        <a:ext cx="1285391" cy="258317"/>
      </dsp:txXfrm>
    </dsp:sp>
    <dsp:sp modelId="{62760E08-7AC0-4E3E-87F2-A2165A1EBD83}">
      <dsp:nvSpPr>
        <dsp:cNvPr id="0" name=""/>
        <dsp:cNvSpPr/>
      </dsp:nvSpPr>
      <dsp:spPr>
        <a:xfrm rot="10810774">
          <a:off x="2463813" y="5439405"/>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428343"/>
        <a:ext cx="33045" cy="33045"/>
      </dsp:txXfrm>
    </dsp:sp>
    <dsp:sp modelId="{EBB0C9EE-F4CC-4025-8B00-100AFB7A6B5F}">
      <dsp:nvSpPr>
        <dsp:cNvPr id="0" name=""/>
        <dsp:cNvSpPr/>
      </dsp:nvSpPr>
      <dsp:spPr>
        <a:xfrm>
          <a:off x="603467" y="528697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5302290"/>
        <a:ext cx="1829719" cy="283079"/>
      </dsp:txXfrm>
    </dsp:sp>
    <dsp:sp modelId="{4A0633E1-5315-44F3-A54D-5767FF45AF83}">
      <dsp:nvSpPr>
        <dsp:cNvPr id="0" name=""/>
        <dsp:cNvSpPr/>
      </dsp:nvSpPr>
      <dsp:spPr>
        <a:xfrm rot="6488268">
          <a:off x="4245901" y="4760402"/>
          <a:ext cx="2079799" cy="180000"/>
        </a:xfrm>
        <a:custGeom>
          <a:avLst/>
          <a:gdLst/>
          <a:ahLst/>
          <a:cxnLst/>
          <a:rect l="0" t="0" r="0" b="0"/>
          <a:pathLst>
            <a:path>
              <a:moveTo>
                <a:pt x="0" y="90000"/>
              </a:moveTo>
              <a:lnTo>
                <a:pt x="2079799"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806" y="4387009"/>
        <a:ext cx="103989" cy="926785"/>
      </dsp:txXfrm>
    </dsp:sp>
    <dsp:sp modelId="{2960F984-EE81-4941-9ACB-A0D13979520C}">
      <dsp:nvSpPr>
        <dsp:cNvPr id="0" name=""/>
        <dsp:cNvSpPr/>
      </dsp:nvSpPr>
      <dsp:spPr>
        <a:xfrm>
          <a:off x="3144259" y="565597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عبس</a:t>
          </a:r>
          <a:endParaRPr lang="en-US" sz="1800" b="1" kern="1200" dirty="0"/>
        </a:p>
      </dsp:txBody>
      <dsp:txXfrm>
        <a:off x="3410472" y="5709471"/>
        <a:ext cx="1285391" cy="258317"/>
      </dsp:txXfrm>
    </dsp:sp>
    <dsp:sp modelId="{0B070835-A617-4152-975A-5999433F013F}">
      <dsp:nvSpPr>
        <dsp:cNvPr id="0" name=""/>
        <dsp:cNvSpPr/>
      </dsp:nvSpPr>
      <dsp:spPr>
        <a:xfrm rot="10765356">
          <a:off x="2463798" y="5836598"/>
          <a:ext cx="680478" cy="10920"/>
        </a:xfrm>
        <a:custGeom>
          <a:avLst/>
          <a:gdLst/>
          <a:ahLst/>
          <a:cxnLst/>
          <a:rect l="0" t="0" r="0" b="0"/>
          <a:pathLst>
            <a:path>
              <a:moveTo>
                <a:pt x="0" y="5460"/>
              </a:moveTo>
              <a:lnTo>
                <a:pt x="680478"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7025" y="5825046"/>
        <a:ext cx="34023" cy="34023"/>
      </dsp:txXfrm>
    </dsp:sp>
    <dsp:sp modelId="{5B44209A-C4DB-4525-A2DA-7A2E3E687735}">
      <dsp:nvSpPr>
        <dsp:cNvPr id="0" name=""/>
        <dsp:cNvSpPr/>
      </dsp:nvSpPr>
      <dsp:spPr>
        <a:xfrm>
          <a:off x="603467" y="568863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p>
      </dsp:txBody>
      <dsp:txXfrm>
        <a:off x="618781" y="5703947"/>
        <a:ext cx="1829719" cy="283079"/>
      </dsp:txXfrm>
    </dsp:sp>
    <dsp:sp modelId="{0CE95279-D6B4-4A81-80F7-11830FE9006D}">
      <dsp:nvSpPr>
        <dsp:cNvPr id="0" name=""/>
        <dsp:cNvSpPr/>
      </dsp:nvSpPr>
      <dsp:spPr>
        <a:xfrm rot="5570143">
          <a:off x="6165887" y="4005578"/>
          <a:ext cx="2702987" cy="10920"/>
        </a:xfrm>
        <a:custGeom>
          <a:avLst/>
          <a:gdLst/>
          <a:ahLst/>
          <a:cxnLst/>
          <a:rect l="0" t="0" r="0" b="0"/>
          <a:pathLst>
            <a:path>
              <a:moveTo>
                <a:pt x="0" y="5460"/>
              </a:moveTo>
              <a:lnTo>
                <a:pt x="2702987"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en-US" sz="900" kern="1200"/>
        </a:p>
      </dsp:txBody>
      <dsp:txXfrm rot="10800000">
        <a:off x="7449806" y="3943464"/>
        <a:ext cx="135149" cy="135149"/>
      </dsp:txXfrm>
    </dsp:sp>
    <dsp:sp modelId="{7C7CC3EF-3EF6-4192-9D1D-FCE8F9C84708}">
      <dsp:nvSpPr>
        <dsp:cNvPr id="0" name=""/>
        <dsp:cNvSpPr/>
      </dsp:nvSpPr>
      <dsp:spPr>
        <a:xfrm>
          <a:off x="5683502" y="4995779"/>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ملحقات </a:t>
          </a:r>
          <a:r>
            <a:rPr lang="fa-IR" sz="1600" b="1" kern="1200" dirty="0" smtClean="0">
              <a:cs typeface="B Nazanin" panose="00000400000000000000" pitchFamily="2" charset="-78"/>
            </a:rPr>
            <a:t>(آداب قرائت قرآن)</a:t>
          </a:r>
          <a:endParaRPr lang="en-US" sz="1600" b="1" kern="1200" dirty="0">
            <a:cs typeface="B Nazanin" panose="00000400000000000000" pitchFamily="2" charset="-78"/>
          </a:endParaRPr>
        </a:p>
      </dsp:txBody>
      <dsp:txXfrm>
        <a:off x="5942276" y="5102714"/>
        <a:ext cx="1249468" cy="51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7E81-99F7-40AC-8BE1-9FD5F5AE9773}">
      <dsp:nvSpPr>
        <dsp:cNvPr id="0" name=""/>
        <dsp:cNvSpPr/>
      </dsp:nvSpPr>
      <dsp:spPr>
        <a:xfrm rot="16200000">
          <a:off x="3160733" y="-2887836"/>
          <a:ext cx="1005640" cy="692932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anose="00000400000000000000" pitchFamily="2" charset="-78"/>
            </a:rPr>
            <a:t>هر چه اعتقاد به قرآن و راهگشايي آن در زندگی در فرد بيشتر باشد، خود را  بيشتر نيازمند آن ديده، انگيزه بيشتری برای انس با آن در او به وجود می آيد.</a:t>
          </a:r>
          <a:endParaRPr lang="en-US" sz="2000" kern="1200" dirty="0">
            <a:cs typeface="B Nazanin" panose="00000400000000000000" pitchFamily="2" charset="-78"/>
          </a:endParaRPr>
        </a:p>
      </dsp:txBody>
      <dsp:txXfrm rot="5400000">
        <a:off x="247982" y="123097"/>
        <a:ext cx="6880235" cy="907458"/>
      </dsp:txXfrm>
    </dsp:sp>
    <dsp:sp modelId="{5FE06C78-A705-4400-979F-C48FA22D2F84}">
      <dsp:nvSpPr>
        <dsp:cNvPr id="0" name=""/>
        <dsp:cNvSpPr/>
      </dsp:nvSpPr>
      <dsp:spPr>
        <a:xfrm>
          <a:off x="7128216" y="2626"/>
          <a:ext cx="1024730" cy="1148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anose="00000400000000000000" pitchFamily="2" charset="-78"/>
            </a:rPr>
            <a:t>1</a:t>
          </a:r>
          <a:endParaRPr lang="en-US" sz="3200" b="1" kern="1200" dirty="0">
            <a:cs typeface="B Nazanin" panose="00000400000000000000" pitchFamily="2" charset="-78"/>
          </a:endParaRPr>
        </a:p>
      </dsp:txBody>
      <dsp:txXfrm>
        <a:off x="7178239" y="52649"/>
        <a:ext cx="924684" cy="1048354"/>
      </dsp:txXfrm>
    </dsp:sp>
    <dsp:sp modelId="{D6BF6C05-1E46-41A2-AF42-A1FE3FD4D73B}">
      <dsp:nvSpPr>
        <dsp:cNvPr id="0" name=""/>
        <dsp:cNvSpPr/>
      </dsp:nvSpPr>
      <dsp:spPr>
        <a:xfrm rot="16200000">
          <a:off x="3160733" y="-1682015"/>
          <a:ext cx="1005640" cy="6929326"/>
        </a:xfrm>
        <a:prstGeom prst="round2SameRect">
          <a:avLst/>
        </a:prstGeom>
        <a:solidFill>
          <a:schemeClr val="accent2">
            <a:tint val="40000"/>
            <a:alpha val="90000"/>
            <a:hueOff val="1256455"/>
            <a:satOff val="-1094"/>
            <a:lumOff val="-1"/>
            <a:alphaOff val="0"/>
          </a:schemeClr>
        </a:solidFill>
        <a:ln w="9525" cap="flat" cmpd="sng" algn="ctr">
          <a:solidFill>
            <a:schemeClr val="accent2">
              <a:tint val="40000"/>
              <a:alpha val="90000"/>
              <a:hueOff val="1256455"/>
              <a:satOff val="-1094"/>
              <a:lumOff val="-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anose="00000400000000000000" pitchFamily="2" charset="-78"/>
            </a:rPr>
            <a:t>هر کس دارای طهارت و تقوای بيشتر باشد استفاده او از قرآن بيشتر است. طهارت به معنای دوری از پلیدیها در باور و عمل است و ملاک پلیدی را عقل و شرع مشخص می نماید.</a:t>
          </a:r>
          <a:endParaRPr lang="en-US" sz="2000" kern="1200" dirty="0">
            <a:cs typeface="B Nazanin" panose="00000400000000000000" pitchFamily="2" charset="-78"/>
          </a:endParaRPr>
        </a:p>
      </dsp:txBody>
      <dsp:txXfrm rot="5400000">
        <a:off x="247982" y="1328918"/>
        <a:ext cx="6880235" cy="907458"/>
      </dsp:txXfrm>
    </dsp:sp>
    <dsp:sp modelId="{D5277D12-6409-4DCA-B5CE-1DA372D57EDB}">
      <dsp:nvSpPr>
        <dsp:cNvPr id="0" name=""/>
        <dsp:cNvSpPr/>
      </dsp:nvSpPr>
      <dsp:spPr>
        <a:xfrm>
          <a:off x="7128216" y="1208447"/>
          <a:ext cx="1024730" cy="1148400"/>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anose="00000400000000000000" pitchFamily="2" charset="-78"/>
            </a:rPr>
            <a:t>2</a:t>
          </a:r>
          <a:endParaRPr lang="en-US" sz="3200" b="1" kern="1200" dirty="0">
            <a:cs typeface="B Nazanin" panose="00000400000000000000" pitchFamily="2" charset="-78"/>
          </a:endParaRPr>
        </a:p>
      </dsp:txBody>
      <dsp:txXfrm>
        <a:off x="7178239" y="1258470"/>
        <a:ext cx="924684" cy="1048354"/>
      </dsp:txXfrm>
    </dsp:sp>
    <dsp:sp modelId="{366F907C-8090-48E0-8D31-C3D9053DCA5E}">
      <dsp:nvSpPr>
        <dsp:cNvPr id="0" name=""/>
        <dsp:cNvSpPr/>
      </dsp:nvSpPr>
      <dsp:spPr>
        <a:xfrm rot="16200000">
          <a:off x="3160733" y="-476194"/>
          <a:ext cx="1005640" cy="6929326"/>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anose="00000400000000000000" pitchFamily="2" charset="-78"/>
            </a:rPr>
            <a:t>هر کس دارای قدرت تفکر، تامل و تمرکز بيشتر باشد امکان بهره‌مندی بيشتر از آيات نورانی قرآن را خواهد داشت.</a:t>
          </a:r>
          <a:endParaRPr lang="en-US" sz="2000" kern="1200" dirty="0">
            <a:cs typeface="B Nazanin" panose="00000400000000000000" pitchFamily="2" charset="-78"/>
          </a:endParaRPr>
        </a:p>
      </dsp:txBody>
      <dsp:txXfrm rot="5400000">
        <a:off x="247982" y="2534739"/>
        <a:ext cx="6880235" cy="907458"/>
      </dsp:txXfrm>
    </dsp:sp>
    <dsp:sp modelId="{2CE26A9C-35BA-4D8D-B8E1-762C5069E1DA}">
      <dsp:nvSpPr>
        <dsp:cNvPr id="0" name=""/>
        <dsp:cNvSpPr/>
      </dsp:nvSpPr>
      <dsp:spPr>
        <a:xfrm>
          <a:off x="7128216" y="2414268"/>
          <a:ext cx="1024730" cy="114840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anose="00000400000000000000" pitchFamily="2" charset="-78"/>
            </a:rPr>
            <a:t>3</a:t>
          </a:r>
          <a:endParaRPr lang="en-US" sz="3200" b="1" kern="1200" dirty="0">
            <a:cs typeface="B Nazanin" panose="00000400000000000000" pitchFamily="2" charset="-78"/>
          </a:endParaRPr>
        </a:p>
      </dsp:txBody>
      <dsp:txXfrm>
        <a:off x="7178239" y="2464291"/>
        <a:ext cx="924684" cy="1048354"/>
      </dsp:txXfrm>
    </dsp:sp>
    <dsp:sp modelId="{D5A69584-3794-4509-AF61-3C067C6E5184}">
      <dsp:nvSpPr>
        <dsp:cNvPr id="0" name=""/>
        <dsp:cNvSpPr/>
      </dsp:nvSpPr>
      <dsp:spPr>
        <a:xfrm rot="16200000">
          <a:off x="3160733" y="729626"/>
          <a:ext cx="1005640" cy="6929326"/>
        </a:xfrm>
        <a:prstGeom prst="round2SameRect">
          <a:avLst/>
        </a:prstGeom>
        <a:solidFill>
          <a:schemeClr val="accent2">
            <a:tint val="40000"/>
            <a:alpha val="90000"/>
            <a:hueOff val="3769366"/>
            <a:satOff val="-3283"/>
            <a:lumOff val="-4"/>
            <a:alphaOff val="0"/>
          </a:schemeClr>
        </a:solidFill>
        <a:ln w="9525" cap="flat" cmpd="sng" algn="ctr">
          <a:solidFill>
            <a:schemeClr val="accent2">
              <a:tint val="40000"/>
              <a:alpha val="90000"/>
              <a:hueOff val="3769366"/>
              <a:satOff val="-3283"/>
              <a:lumOff val="-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anose="00000400000000000000" pitchFamily="2" charset="-78"/>
            </a:rPr>
            <a:t>قرآن، نسخه هستی منطبق بر انسان کامل و نوشته بر سينه هر انسانی است.</a:t>
          </a:r>
          <a:endParaRPr lang="en-US" sz="2000" kern="1200" dirty="0">
            <a:cs typeface="B Nazanin" panose="00000400000000000000" pitchFamily="2" charset="-78"/>
          </a:endParaRPr>
        </a:p>
      </dsp:txBody>
      <dsp:txXfrm rot="5400000">
        <a:off x="247982" y="3740560"/>
        <a:ext cx="6880235" cy="907458"/>
      </dsp:txXfrm>
    </dsp:sp>
    <dsp:sp modelId="{0ED74624-6222-4BBB-BE49-57CEE1258728}">
      <dsp:nvSpPr>
        <dsp:cNvPr id="0" name=""/>
        <dsp:cNvSpPr/>
      </dsp:nvSpPr>
      <dsp:spPr>
        <a:xfrm>
          <a:off x="7128216" y="3620089"/>
          <a:ext cx="1024730" cy="1148400"/>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anose="00000400000000000000" pitchFamily="2" charset="-78"/>
            </a:rPr>
            <a:t>4</a:t>
          </a:r>
          <a:endParaRPr lang="en-US" sz="3200" b="1" kern="1200" dirty="0">
            <a:cs typeface="B Nazanin" panose="00000400000000000000" pitchFamily="2" charset="-78"/>
          </a:endParaRPr>
        </a:p>
      </dsp:txBody>
      <dsp:txXfrm>
        <a:off x="7178239" y="3670112"/>
        <a:ext cx="924684" cy="1048354"/>
      </dsp:txXfrm>
    </dsp:sp>
    <dsp:sp modelId="{EB11352F-6ED1-4B74-8840-1054FAEB70D4}">
      <dsp:nvSpPr>
        <dsp:cNvPr id="0" name=""/>
        <dsp:cNvSpPr/>
      </dsp:nvSpPr>
      <dsp:spPr>
        <a:xfrm rot="16200000">
          <a:off x="3160733" y="1935447"/>
          <a:ext cx="1005640" cy="6929326"/>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anose="00000400000000000000" pitchFamily="2" charset="-78"/>
            </a:rPr>
            <a:t>آشنايي با زبان قرآن در حد شناخت قالبها در فهم آيات نورانی قرآن لازم است.</a:t>
          </a:r>
          <a:endParaRPr lang="en-US" sz="2000" kern="1200" dirty="0">
            <a:cs typeface="B Nazanin" panose="00000400000000000000" pitchFamily="2" charset="-78"/>
          </a:endParaRPr>
        </a:p>
      </dsp:txBody>
      <dsp:txXfrm rot="5400000">
        <a:off x="247982" y="4946381"/>
        <a:ext cx="6880235" cy="907458"/>
      </dsp:txXfrm>
    </dsp:sp>
    <dsp:sp modelId="{4866B3A5-26E0-45F7-AFB6-0350E76F0EDC}">
      <dsp:nvSpPr>
        <dsp:cNvPr id="0" name=""/>
        <dsp:cNvSpPr/>
      </dsp:nvSpPr>
      <dsp:spPr>
        <a:xfrm>
          <a:off x="7128216" y="4825910"/>
          <a:ext cx="1024730" cy="11484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anose="00000400000000000000" pitchFamily="2" charset="-78"/>
            </a:rPr>
            <a:t>5</a:t>
          </a:r>
          <a:endParaRPr lang="en-US" sz="3200" b="1" kern="1200" dirty="0">
            <a:cs typeface="B Nazanin" panose="00000400000000000000" pitchFamily="2" charset="-78"/>
          </a:endParaRPr>
        </a:p>
      </dsp:txBody>
      <dsp:txXfrm>
        <a:off x="7178239" y="4875933"/>
        <a:ext cx="924684" cy="10483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8FDDF-6EBC-40CF-B472-709F0EF351E1}">
      <dsp:nvSpPr>
        <dsp:cNvPr id="0" name=""/>
        <dsp:cNvSpPr/>
      </dsp:nvSpPr>
      <dsp:spPr>
        <a:xfrm>
          <a:off x="3137007" y="0"/>
          <a:ext cx="2876860" cy="2877297"/>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15E3DB-F6C3-438A-B8C6-88C443D0399E}">
      <dsp:nvSpPr>
        <dsp:cNvPr id="0" name=""/>
        <dsp:cNvSpPr/>
      </dsp:nvSpPr>
      <dsp:spPr>
        <a:xfrm>
          <a:off x="3772888" y="1038791"/>
          <a:ext cx="1598615" cy="79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anose="00000400000000000000" pitchFamily="2" charset="-78"/>
            </a:rPr>
            <a:t>برخی از اصول مربوط به انسان</a:t>
          </a:r>
          <a:endParaRPr lang="en-US" sz="1800" b="1" kern="1200" dirty="0">
            <a:cs typeface="B Nazanin" panose="00000400000000000000" pitchFamily="2" charset="-78"/>
          </a:endParaRPr>
        </a:p>
      </dsp:txBody>
      <dsp:txXfrm>
        <a:off x="3772888" y="1038791"/>
        <a:ext cx="1598615" cy="799116"/>
      </dsp:txXfrm>
    </dsp:sp>
    <dsp:sp modelId="{A4199F76-7F2B-4E16-9DF1-3993F6B876C1}">
      <dsp:nvSpPr>
        <dsp:cNvPr id="0" name=""/>
        <dsp:cNvSpPr/>
      </dsp:nvSpPr>
      <dsp:spPr>
        <a:xfrm>
          <a:off x="2337970" y="1653221"/>
          <a:ext cx="2876860" cy="2877297"/>
        </a:xfrm>
        <a:prstGeom prst="leftCircularArrow">
          <a:avLst>
            <a:gd name="adj1" fmla="val 10980"/>
            <a:gd name="adj2" fmla="val 1142322"/>
            <a:gd name="adj3" fmla="val 6300000"/>
            <a:gd name="adj4" fmla="val 18900000"/>
            <a:gd name="adj5" fmla="val 125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F0BAEF-02BF-4798-AF82-BC1CFDAB4551}">
      <dsp:nvSpPr>
        <dsp:cNvPr id="0" name=""/>
        <dsp:cNvSpPr/>
      </dsp:nvSpPr>
      <dsp:spPr>
        <a:xfrm>
          <a:off x="2977092" y="2701575"/>
          <a:ext cx="1598615" cy="79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anose="00000400000000000000" pitchFamily="2" charset="-78"/>
            </a:rPr>
            <a:t>ضرورت برنامه ریزی برای مطالعه قرآن</a:t>
          </a:r>
          <a:endParaRPr lang="en-US" sz="1800" b="1" kern="1200" dirty="0">
            <a:cs typeface="B Nazanin" panose="00000400000000000000" pitchFamily="2" charset="-78"/>
          </a:endParaRPr>
        </a:p>
      </dsp:txBody>
      <dsp:txXfrm>
        <a:off x="2977092" y="2701575"/>
        <a:ext cx="1598615" cy="799116"/>
      </dsp:txXfrm>
    </dsp:sp>
    <dsp:sp modelId="{AC20EC90-8AC0-4158-8D80-062ABB239A65}">
      <dsp:nvSpPr>
        <dsp:cNvPr id="0" name=""/>
        <dsp:cNvSpPr/>
      </dsp:nvSpPr>
      <dsp:spPr>
        <a:xfrm>
          <a:off x="3341764" y="3504278"/>
          <a:ext cx="2471668" cy="2472659"/>
        </a:xfrm>
        <a:prstGeom prst="blockArc">
          <a:avLst>
            <a:gd name="adj1" fmla="val 13500000"/>
            <a:gd name="adj2" fmla="val 10800000"/>
            <a:gd name="adj3" fmla="val 1274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61A1C-68E9-4DF1-A255-B5E6A61DD86D}">
      <dsp:nvSpPr>
        <dsp:cNvPr id="0" name=""/>
        <dsp:cNvSpPr/>
      </dsp:nvSpPr>
      <dsp:spPr>
        <a:xfrm>
          <a:off x="3776670" y="4366750"/>
          <a:ext cx="1598615" cy="79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anose="00000400000000000000" pitchFamily="2" charset="-78"/>
            </a:rPr>
            <a:t>پیشنهادهایی جهت افزایش دقت و سرعت در انس و تدبر با قرآن</a:t>
          </a:r>
          <a:endParaRPr lang="en-US" sz="1800" b="1" kern="1200" dirty="0">
            <a:cs typeface="B Nazanin" panose="00000400000000000000" pitchFamily="2" charset="-78"/>
          </a:endParaRPr>
        </a:p>
      </dsp:txBody>
      <dsp:txXfrm>
        <a:off x="3776670" y="4366750"/>
        <a:ext cx="1598615" cy="7991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B2933-E103-49C5-944E-D1D5E5A56F28}">
      <dsp:nvSpPr>
        <dsp:cNvPr id="0" name=""/>
        <dsp:cNvSpPr/>
      </dsp:nvSpPr>
      <dsp:spPr>
        <a:xfrm>
          <a:off x="2174609" y="86165"/>
          <a:ext cx="2474860" cy="98994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شناخت مهم‌ترين اصول در مراجعه به قرآن </a:t>
          </a:r>
          <a:endParaRPr lang="en-US" sz="1600" kern="1200" dirty="0"/>
        </a:p>
      </dsp:txBody>
      <dsp:txXfrm>
        <a:off x="2669581" y="86165"/>
        <a:ext cx="1484916" cy="989944"/>
      </dsp:txXfrm>
    </dsp:sp>
    <dsp:sp modelId="{516F573F-B973-4A5F-954F-B670944E1882}">
      <dsp:nvSpPr>
        <dsp:cNvPr id="0" name=""/>
        <dsp:cNvSpPr/>
      </dsp:nvSpPr>
      <dsp:spPr>
        <a:xfrm>
          <a:off x="2174609" y="1130794"/>
          <a:ext cx="2474860" cy="98994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نتيجه اصول</a:t>
          </a:r>
          <a:endParaRPr lang="en-US" sz="1600" kern="1200" dirty="0"/>
        </a:p>
      </dsp:txBody>
      <dsp:txXfrm>
        <a:off x="2669581" y="1130794"/>
        <a:ext cx="1484916" cy="989944"/>
      </dsp:txXfrm>
    </dsp:sp>
    <dsp:sp modelId="{9917B676-16B2-4AB3-81B3-1CDBACA0E37B}">
      <dsp:nvSpPr>
        <dsp:cNvPr id="0" name=""/>
        <dsp:cNvSpPr/>
      </dsp:nvSpPr>
      <dsp:spPr>
        <a:xfrm>
          <a:off x="272088" y="173213"/>
          <a:ext cx="2054134" cy="82165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عناوین درس</a:t>
          </a:r>
          <a:endParaRPr lang="en-US" sz="2400" kern="1200" dirty="0">
            <a:cs typeface="B Nazanin" pitchFamily="2" charset="-78"/>
          </a:endParaRPr>
        </a:p>
      </dsp:txBody>
      <dsp:txXfrm>
        <a:off x="682915" y="173213"/>
        <a:ext cx="1232481" cy="821653"/>
      </dsp:txXfrm>
    </dsp:sp>
    <dsp:sp modelId="{17170825-85B4-4C66-8750-C0E9D7533CE9}">
      <dsp:nvSpPr>
        <dsp:cNvPr id="0" name=""/>
        <dsp:cNvSpPr/>
      </dsp:nvSpPr>
      <dsp:spPr>
        <a:xfrm>
          <a:off x="2174609" y="2175422"/>
          <a:ext cx="2474860" cy="98994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شناخت مهم‌ترين نکات در روش ارجاع و مطالعه قرآن </a:t>
          </a:r>
          <a:endParaRPr lang="en-US" sz="1600" kern="1200" dirty="0"/>
        </a:p>
      </dsp:txBody>
      <dsp:txXfrm>
        <a:off x="2669581" y="2175422"/>
        <a:ext cx="1484916" cy="989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62DA7-7370-4976-8639-45CBED048AF0}">
      <dsp:nvSpPr>
        <dsp:cNvPr id="0" name=""/>
        <dsp:cNvSpPr/>
      </dsp:nvSpPr>
      <dsp:spPr>
        <a:xfrm>
          <a:off x="5222761" y="2754414"/>
          <a:ext cx="3057588" cy="123713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انتقال تمام اسرار عالم</a:t>
          </a:r>
        </a:p>
        <a:p>
          <a:pPr lvl="0" algn="ctr" defTabSz="889000" rtl="1">
            <a:lnSpc>
              <a:spcPct val="90000"/>
            </a:lnSpc>
            <a:spcBef>
              <a:spcPct val="0"/>
            </a:spcBef>
            <a:spcAft>
              <a:spcPct val="35000"/>
            </a:spcAft>
          </a:pPr>
          <a:r>
            <a:rPr lang="fa-IR" sz="2000" b="1" kern="1200" dirty="0" smtClean="0">
              <a:cs typeface="B Nazanin" panose="00000400000000000000" pitchFamily="2" charset="-78"/>
            </a:rPr>
            <a:t> به انسان با نزول قرآن</a:t>
          </a:r>
          <a:endParaRPr lang="en-US" sz="2000" b="1" kern="1200" dirty="0">
            <a:cs typeface="B Nazanin" panose="00000400000000000000" pitchFamily="2" charset="-78"/>
          </a:endParaRPr>
        </a:p>
      </dsp:txBody>
      <dsp:txXfrm>
        <a:off x="5258995" y="2790648"/>
        <a:ext cx="2985120" cy="1164662"/>
      </dsp:txXfrm>
    </dsp:sp>
    <dsp:sp modelId="{655C087F-6831-4AF4-9400-F2D1BC08ADE7}">
      <dsp:nvSpPr>
        <dsp:cNvPr id="0" name=""/>
        <dsp:cNvSpPr/>
      </dsp:nvSpPr>
      <dsp:spPr>
        <a:xfrm rot="15815650">
          <a:off x="3456230" y="1788049"/>
          <a:ext cx="3178441" cy="11260"/>
        </a:xfrm>
        <a:custGeom>
          <a:avLst/>
          <a:gdLst/>
          <a:ahLst/>
          <a:cxnLst/>
          <a:rect l="0" t="0" r="0" b="0"/>
          <a:pathLst>
            <a:path>
              <a:moveTo>
                <a:pt x="0" y="5630"/>
              </a:moveTo>
              <a:lnTo>
                <a:pt x="3178441"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4965990" y="1714219"/>
        <a:ext cx="158922" cy="158922"/>
      </dsp:txXfrm>
    </dsp:sp>
    <dsp:sp modelId="{B9D92BF5-8DC1-42E0-9E0B-041800DF5B86}">
      <dsp:nvSpPr>
        <dsp:cNvPr id="0" name=""/>
        <dsp:cNvSpPr/>
      </dsp:nvSpPr>
      <dsp:spPr>
        <a:xfrm>
          <a:off x="23021" y="7133"/>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1. قرآن مهم‌ترين رافع نياز انسان</a:t>
          </a:r>
          <a:endParaRPr lang="en-US" sz="1800" b="1" kern="1200" dirty="0">
            <a:cs typeface="B Nazanin" panose="00000400000000000000" pitchFamily="2" charset="-78"/>
          </a:endParaRPr>
        </a:p>
      </dsp:txBody>
      <dsp:txXfrm>
        <a:off x="35161" y="19273"/>
        <a:ext cx="4820840" cy="390216"/>
      </dsp:txXfrm>
    </dsp:sp>
    <dsp:sp modelId="{5D627FE1-C9E5-4CE2-A3C2-E398FA811A92}">
      <dsp:nvSpPr>
        <dsp:cNvPr id="0" name=""/>
        <dsp:cNvSpPr/>
      </dsp:nvSpPr>
      <dsp:spPr>
        <a:xfrm rot="15748064">
          <a:off x="3692816" y="2026385"/>
          <a:ext cx="2705270" cy="11260"/>
        </a:xfrm>
        <a:custGeom>
          <a:avLst/>
          <a:gdLst/>
          <a:ahLst/>
          <a:cxnLst/>
          <a:rect l="0" t="0" r="0" b="0"/>
          <a:pathLst>
            <a:path>
              <a:moveTo>
                <a:pt x="0" y="5630"/>
              </a:moveTo>
              <a:lnTo>
                <a:pt x="2705270"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4977819" y="1964384"/>
        <a:ext cx="135263" cy="135263"/>
      </dsp:txXfrm>
    </dsp:sp>
    <dsp:sp modelId="{D4FE568F-A77D-4E02-B211-8BF99BC78FE7}">
      <dsp:nvSpPr>
        <dsp:cNvPr id="0" name=""/>
        <dsp:cNvSpPr/>
      </dsp:nvSpPr>
      <dsp:spPr>
        <a:xfrm>
          <a:off x="23021" y="483804"/>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2. وابستگی درجات انسان در دنیا و آخرت به فهم معاني آيات قرآن</a:t>
          </a:r>
          <a:endParaRPr lang="en-US" sz="1600" b="1" kern="1200" dirty="0">
            <a:cs typeface="B Nazanin" panose="00000400000000000000" pitchFamily="2" charset="-78"/>
          </a:endParaRPr>
        </a:p>
      </dsp:txBody>
      <dsp:txXfrm>
        <a:off x="35161" y="495944"/>
        <a:ext cx="4820840" cy="390216"/>
      </dsp:txXfrm>
    </dsp:sp>
    <dsp:sp modelId="{8EDA3F48-F3FD-4B5D-8679-42B74F220DCD}">
      <dsp:nvSpPr>
        <dsp:cNvPr id="0" name=""/>
        <dsp:cNvSpPr/>
      </dsp:nvSpPr>
      <dsp:spPr>
        <a:xfrm rot="15651881">
          <a:off x="3928658" y="2264720"/>
          <a:ext cx="2233586" cy="11260"/>
        </a:xfrm>
        <a:custGeom>
          <a:avLst/>
          <a:gdLst/>
          <a:ahLst/>
          <a:cxnLst/>
          <a:rect l="0" t="0" r="0" b="0"/>
          <a:pathLst>
            <a:path>
              <a:moveTo>
                <a:pt x="0" y="5630"/>
              </a:moveTo>
              <a:lnTo>
                <a:pt x="2233586"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4989611" y="2214511"/>
        <a:ext cx="111679" cy="111679"/>
      </dsp:txXfrm>
    </dsp:sp>
    <dsp:sp modelId="{FC84883A-5B5D-4862-943E-B2682587DA57}">
      <dsp:nvSpPr>
        <dsp:cNvPr id="0" name=""/>
        <dsp:cNvSpPr/>
      </dsp:nvSpPr>
      <dsp:spPr>
        <a:xfrm>
          <a:off x="23021" y="960474"/>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3. قرآن همراه و معلمی دائمی برای یادگیرنده آن</a:t>
          </a:r>
          <a:endParaRPr lang="en-US" sz="1800" b="1" kern="1200" dirty="0">
            <a:cs typeface="B Nazanin" panose="00000400000000000000" pitchFamily="2" charset="-78"/>
          </a:endParaRPr>
        </a:p>
      </dsp:txBody>
      <dsp:txXfrm>
        <a:off x="35161" y="972614"/>
        <a:ext cx="4820840" cy="390216"/>
      </dsp:txXfrm>
    </dsp:sp>
    <dsp:sp modelId="{C92FE970-572F-4364-813D-3D7D1B4EBF90}">
      <dsp:nvSpPr>
        <dsp:cNvPr id="0" name=""/>
        <dsp:cNvSpPr/>
      </dsp:nvSpPr>
      <dsp:spPr>
        <a:xfrm rot="15504399">
          <a:off x="4163158" y="2503055"/>
          <a:ext cx="1764585" cy="11260"/>
        </a:xfrm>
        <a:custGeom>
          <a:avLst/>
          <a:gdLst/>
          <a:ahLst/>
          <a:cxnLst/>
          <a:rect l="0" t="0" r="0" b="0"/>
          <a:pathLst>
            <a:path>
              <a:moveTo>
                <a:pt x="0" y="5630"/>
              </a:moveTo>
              <a:lnTo>
                <a:pt x="1764585"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01336" y="2464571"/>
        <a:ext cx="88229" cy="88229"/>
      </dsp:txXfrm>
    </dsp:sp>
    <dsp:sp modelId="{DC1EF6B3-FC10-447B-A6A3-A272E4FD1F93}">
      <dsp:nvSpPr>
        <dsp:cNvPr id="0" name=""/>
        <dsp:cNvSpPr/>
      </dsp:nvSpPr>
      <dsp:spPr>
        <a:xfrm>
          <a:off x="23021" y="1437145"/>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4. توفیق دستیابی به درجاتی از نبوت با قرآن </a:t>
          </a:r>
          <a:endParaRPr lang="en-US" sz="1800" b="1" kern="1200" dirty="0">
            <a:cs typeface="B Nazanin" panose="00000400000000000000" pitchFamily="2" charset="-78"/>
          </a:endParaRPr>
        </a:p>
      </dsp:txBody>
      <dsp:txXfrm>
        <a:off x="35161" y="1449285"/>
        <a:ext cx="4820840" cy="390216"/>
      </dsp:txXfrm>
    </dsp:sp>
    <dsp:sp modelId="{41A6EE8C-5C0A-487A-8609-7F3D6C6E082E}">
      <dsp:nvSpPr>
        <dsp:cNvPr id="0" name=""/>
        <dsp:cNvSpPr/>
      </dsp:nvSpPr>
      <dsp:spPr>
        <a:xfrm rot="15251078">
          <a:off x="4394866" y="2741391"/>
          <a:ext cx="1301171" cy="11260"/>
        </a:xfrm>
        <a:custGeom>
          <a:avLst/>
          <a:gdLst/>
          <a:ahLst/>
          <a:cxnLst/>
          <a:rect l="0" t="0" r="0" b="0"/>
          <a:pathLst>
            <a:path>
              <a:moveTo>
                <a:pt x="0" y="5630"/>
              </a:moveTo>
              <a:lnTo>
                <a:pt x="1301171"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12922" y="2714492"/>
        <a:ext cx="65058" cy="65058"/>
      </dsp:txXfrm>
    </dsp:sp>
    <dsp:sp modelId="{B420C9DC-94E6-42E2-BC52-D6E85C7D31B5}">
      <dsp:nvSpPr>
        <dsp:cNvPr id="0" name=""/>
        <dsp:cNvSpPr/>
      </dsp:nvSpPr>
      <dsp:spPr>
        <a:xfrm>
          <a:off x="23021" y="1913815"/>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5. خواندن قرآن معادل خواندن کتب انبیای گذشته</a:t>
          </a:r>
          <a:endParaRPr lang="en-US" sz="1800" b="1" kern="1200" dirty="0">
            <a:cs typeface="B Nazanin" panose="00000400000000000000" pitchFamily="2" charset="-78"/>
          </a:endParaRPr>
        </a:p>
      </dsp:txBody>
      <dsp:txXfrm>
        <a:off x="35161" y="1925955"/>
        <a:ext cx="4820840" cy="390216"/>
      </dsp:txXfrm>
    </dsp:sp>
    <dsp:sp modelId="{B89DCEA9-B4AB-43D4-ABD4-CD5106213463}">
      <dsp:nvSpPr>
        <dsp:cNvPr id="0" name=""/>
        <dsp:cNvSpPr/>
      </dsp:nvSpPr>
      <dsp:spPr>
        <a:xfrm rot="14725158">
          <a:off x="4619200" y="2979726"/>
          <a:ext cx="852501" cy="11260"/>
        </a:xfrm>
        <a:custGeom>
          <a:avLst/>
          <a:gdLst/>
          <a:ahLst/>
          <a:cxnLst/>
          <a:rect l="0" t="0" r="0" b="0"/>
          <a:pathLst>
            <a:path>
              <a:moveTo>
                <a:pt x="0" y="5630"/>
              </a:moveTo>
              <a:lnTo>
                <a:pt x="852501"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24139" y="2964044"/>
        <a:ext cx="42625" cy="42625"/>
      </dsp:txXfrm>
    </dsp:sp>
    <dsp:sp modelId="{0277E693-4459-45D7-9CDB-982D2F9AE75C}">
      <dsp:nvSpPr>
        <dsp:cNvPr id="0" name=""/>
        <dsp:cNvSpPr/>
      </dsp:nvSpPr>
      <dsp:spPr>
        <a:xfrm>
          <a:off x="23021" y="2390486"/>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6. قرآن منبع نور، هدایت و علم برای بهره گیرنده از آن</a:t>
          </a:r>
          <a:endParaRPr lang="en-US" sz="1800" b="1" kern="1200" dirty="0">
            <a:cs typeface="B Nazanin" panose="00000400000000000000" pitchFamily="2" charset="-78"/>
          </a:endParaRPr>
        </a:p>
      </dsp:txBody>
      <dsp:txXfrm>
        <a:off x="35161" y="2402626"/>
        <a:ext cx="4820840" cy="390216"/>
      </dsp:txXfrm>
    </dsp:sp>
    <dsp:sp modelId="{377EEC27-A43A-4D00-AF39-5CB6585A3862}">
      <dsp:nvSpPr>
        <dsp:cNvPr id="0" name=""/>
        <dsp:cNvSpPr/>
      </dsp:nvSpPr>
      <dsp:spPr>
        <a:xfrm rot="13205757">
          <a:off x="4813664" y="3218061"/>
          <a:ext cx="463574" cy="11260"/>
        </a:xfrm>
        <a:custGeom>
          <a:avLst/>
          <a:gdLst/>
          <a:ahLst/>
          <a:cxnLst/>
          <a:rect l="0" t="0" r="0" b="0"/>
          <a:pathLst>
            <a:path>
              <a:moveTo>
                <a:pt x="0" y="5630"/>
              </a:moveTo>
              <a:lnTo>
                <a:pt x="463574"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33862" y="3212102"/>
        <a:ext cx="23178" cy="23178"/>
      </dsp:txXfrm>
    </dsp:sp>
    <dsp:sp modelId="{3086D4D1-1E56-40C5-827C-F2B06198097A}">
      <dsp:nvSpPr>
        <dsp:cNvPr id="0" name=""/>
        <dsp:cNvSpPr/>
      </dsp:nvSpPr>
      <dsp:spPr>
        <a:xfrm>
          <a:off x="23021" y="2867157"/>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7. اهتمام به یاد دادن و یاد گرفتن قرآن تا پایان عمر</a:t>
          </a:r>
          <a:endParaRPr lang="en-US" sz="1800" b="1" kern="1200" dirty="0">
            <a:cs typeface="B Nazanin" panose="00000400000000000000" pitchFamily="2" charset="-78"/>
          </a:endParaRPr>
        </a:p>
      </dsp:txBody>
      <dsp:txXfrm>
        <a:off x="35161" y="2879297"/>
        <a:ext cx="4820840" cy="390216"/>
      </dsp:txXfrm>
    </dsp:sp>
    <dsp:sp modelId="{117BAD75-B184-4004-A757-C5DDFF6E0453}">
      <dsp:nvSpPr>
        <dsp:cNvPr id="0" name=""/>
        <dsp:cNvSpPr/>
      </dsp:nvSpPr>
      <dsp:spPr>
        <a:xfrm rot="9199998">
          <a:off x="4847037" y="3456397"/>
          <a:ext cx="396828" cy="11260"/>
        </a:xfrm>
        <a:custGeom>
          <a:avLst/>
          <a:gdLst/>
          <a:ahLst/>
          <a:cxnLst/>
          <a:rect l="0" t="0" r="0" b="0"/>
          <a:pathLst>
            <a:path>
              <a:moveTo>
                <a:pt x="0" y="5630"/>
              </a:moveTo>
              <a:lnTo>
                <a:pt x="396828"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35530" y="3452106"/>
        <a:ext cx="19841" cy="19841"/>
      </dsp:txXfrm>
    </dsp:sp>
    <dsp:sp modelId="{7BA1216D-E672-4F46-995A-9ED53C98D672}">
      <dsp:nvSpPr>
        <dsp:cNvPr id="0" name=""/>
        <dsp:cNvSpPr/>
      </dsp:nvSpPr>
      <dsp:spPr>
        <a:xfrm>
          <a:off x="23021" y="3343827"/>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8. قرآن، فعال کننده تفکر حقیقی و حیات بخش</a:t>
          </a:r>
          <a:endParaRPr lang="en-US" sz="1800" b="1" kern="1200" dirty="0">
            <a:cs typeface="B Nazanin" panose="00000400000000000000" pitchFamily="2" charset="-78"/>
          </a:endParaRPr>
        </a:p>
      </dsp:txBody>
      <dsp:txXfrm>
        <a:off x="35161" y="3355967"/>
        <a:ext cx="4820840" cy="390216"/>
      </dsp:txXfrm>
    </dsp:sp>
    <dsp:sp modelId="{6963B479-115E-46B4-A790-4D41B4FDF695}">
      <dsp:nvSpPr>
        <dsp:cNvPr id="0" name=""/>
        <dsp:cNvSpPr/>
      </dsp:nvSpPr>
      <dsp:spPr>
        <a:xfrm rot="7106386">
          <a:off x="4673136" y="3694732"/>
          <a:ext cx="744630" cy="11260"/>
        </a:xfrm>
        <a:custGeom>
          <a:avLst/>
          <a:gdLst/>
          <a:ahLst/>
          <a:cxnLst/>
          <a:rect l="0" t="0" r="0" b="0"/>
          <a:pathLst>
            <a:path>
              <a:moveTo>
                <a:pt x="0" y="5630"/>
              </a:moveTo>
              <a:lnTo>
                <a:pt x="744630"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26835" y="3681747"/>
        <a:ext cx="37231" cy="37231"/>
      </dsp:txXfrm>
    </dsp:sp>
    <dsp:sp modelId="{7062B05D-5650-469E-B0A6-B820F625D5C7}">
      <dsp:nvSpPr>
        <dsp:cNvPr id="0" name=""/>
        <dsp:cNvSpPr/>
      </dsp:nvSpPr>
      <dsp:spPr>
        <a:xfrm>
          <a:off x="23021" y="3820498"/>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9. تلاوت قرآن جلا دهنده قلب</a:t>
          </a:r>
          <a:endParaRPr lang="en-US" sz="1800" b="1" kern="1200" dirty="0">
            <a:cs typeface="B Nazanin" panose="00000400000000000000" pitchFamily="2" charset="-78"/>
          </a:endParaRPr>
        </a:p>
      </dsp:txBody>
      <dsp:txXfrm>
        <a:off x="35161" y="3832638"/>
        <a:ext cx="4820840" cy="390216"/>
      </dsp:txXfrm>
    </dsp:sp>
    <dsp:sp modelId="{9D997772-9F9C-4EB3-BDAC-4D85B18E2B4A}">
      <dsp:nvSpPr>
        <dsp:cNvPr id="0" name=""/>
        <dsp:cNvSpPr/>
      </dsp:nvSpPr>
      <dsp:spPr>
        <a:xfrm rot="6444132">
          <a:off x="4452597" y="3933067"/>
          <a:ext cx="1185709" cy="11260"/>
        </a:xfrm>
        <a:custGeom>
          <a:avLst/>
          <a:gdLst/>
          <a:ahLst/>
          <a:cxnLst/>
          <a:rect l="0" t="0" r="0" b="0"/>
          <a:pathLst>
            <a:path>
              <a:moveTo>
                <a:pt x="0" y="5630"/>
              </a:moveTo>
              <a:lnTo>
                <a:pt x="1185709"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15808" y="3909055"/>
        <a:ext cx="59285" cy="59285"/>
      </dsp:txXfrm>
    </dsp:sp>
    <dsp:sp modelId="{C1152AEB-ABF6-47DA-ADFF-00021D2DA4BA}">
      <dsp:nvSpPr>
        <dsp:cNvPr id="0" name=""/>
        <dsp:cNvSpPr/>
      </dsp:nvSpPr>
      <dsp:spPr>
        <a:xfrm>
          <a:off x="23021" y="4297168"/>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10. دستیابی به گنج های بی نهایت با خواندن قرآن </a:t>
          </a:r>
          <a:endParaRPr lang="en-US" sz="1800" b="1" kern="1200" dirty="0">
            <a:cs typeface="B Nazanin" panose="00000400000000000000" pitchFamily="2" charset="-78"/>
          </a:endParaRPr>
        </a:p>
      </dsp:txBody>
      <dsp:txXfrm>
        <a:off x="35161" y="4309308"/>
        <a:ext cx="4820840" cy="390216"/>
      </dsp:txXfrm>
    </dsp:sp>
    <dsp:sp modelId="{E3B1F5C4-1813-4BA9-8FD3-E488664EA9F5}">
      <dsp:nvSpPr>
        <dsp:cNvPr id="0" name=""/>
        <dsp:cNvSpPr/>
      </dsp:nvSpPr>
      <dsp:spPr>
        <a:xfrm rot="6146148">
          <a:off x="4222079" y="4171402"/>
          <a:ext cx="1646744" cy="11260"/>
        </a:xfrm>
        <a:custGeom>
          <a:avLst/>
          <a:gdLst/>
          <a:ahLst/>
          <a:cxnLst/>
          <a:rect l="0" t="0" r="0" b="0"/>
          <a:pathLst>
            <a:path>
              <a:moveTo>
                <a:pt x="0" y="5630"/>
              </a:moveTo>
              <a:lnTo>
                <a:pt x="1646744"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5004283" y="4135864"/>
        <a:ext cx="82337" cy="82337"/>
      </dsp:txXfrm>
    </dsp:sp>
    <dsp:sp modelId="{EE4B0F21-711A-44FA-AFB3-2CF6085770AA}">
      <dsp:nvSpPr>
        <dsp:cNvPr id="0" name=""/>
        <dsp:cNvSpPr/>
      </dsp:nvSpPr>
      <dsp:spPr>
        <a:xfrm>
          <a:off x="23021" y="4773839"/>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11. نجات از مهلکه ها با خواندن قرآن</a:t>
          </a:r>
          <a:endParaRPr lang="en-US" sz="1800" b="1" kern="1200" dirty="0">
            <a:cs typeface="B Nazanin" panose="00000400000000000000" pitchFamily="2" charset="-78"/>
          </a:endParaRPr>
        </a:p>
      </dsp:txBody>
      <dsp:txXfrm>
        <a:off x="35161" y="4785979"/>
        <a:ext cx="4820840" cy="390216"/>
      </dsp:txXfrm>
    </dsp:sp>
    <dsp:sp modelId="{3E06FE40-F821-4A5D-83B4-20FD5EA2439F}">
      <dsp:nvSpPr>
        <dsp:cNvPr id="0" name=""/>
        <dsp:cNvSpPr/>
      </dsp:nvSpPr>
      <dsp:spPr>
        <a:xfrm rot="5979214">
          <a:off x="3988089" y="4409738"/>
          <a:ext cx="2114724" cy="11260"/>
        </a:xfrm>
        <a:custGeom>
          <a:avLst/>
          <a:gdLst/>
          <a:ahLst/>
          <a:cxnLst/>
          <a:rect l="0" t="0" r="0" b="0"/>
          <a:pathLst>
            <a:path>
              <a:moveTo>
                <a:pt x="0" y="5630"/>
              </a:moveTo>
              <a:lnTo>
                <a:pt x="2114724"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4992583" y="4362500"/>
        <a:ext cx="105736" cy="105736"/>
      </dsp:txXfrm>
    </dsp:sp>
    <dsp:sp modelId="{B31AB7F0-E5B2-4433-8CB8-D91B95CC7100}">
      <dsp:nvSpPr>
        <dsp:cNvPr id="0" name=""/>
        <dsp:cNvSpPr/>
      </dsp:nvSpPr>
      <dsp:spPr>
        <a:xfrm>
          <a:off x="23021" y="5250510"/>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12. قرآن ایمنی بخش از وحشتهای دنیوی</a:t>
          </a:r>
          <a:endParaRPr lang="en-US" sz="1800" b="1" kern="1200" dirty="0">
            <a:cs typeface="B Nazanin" panose="00000400000000000000" pitchFamily="2" charset="-78"/>
          </a:endParaRPr>
        </a:p>
      </dsp:txBody>
      <dsp:txXfrm>
        <a:off x="35161" y="5262650"/>
        <a:ext cx="4820840" cy="390216"/>
      </dsp:txXfrm>
    </dsp:sp>
    <dsp:sp modelId="{95FB415A-4F07-4C92-A771-023F8F62F555}">
      <dsp:nvSpPr>
        <dsp:cNvPr id="0" name=""/>
        <dsp:cNvSpPr/>
      </dsp:nvSpPr>
      <dsp:spPr>
        <a:xfrm rot="5872931">
          <a:off x="3752511" y="4648073"/>
          <a:ext cx="2585880" cy="11260"/>
        </a:xfrm>
        <a:custGeom>
          <a:avLst/>
          <a:gdLst/>
          <a:ahLst/>
          <a:cxnLst/>
          <a:rect l="0" t="0" r="0" b="0"/>
          <a:pathLst>
            <a:path>
              <a:moveTo>
                <a:pt x="0" y="5630"/>
              </a:moveTo>
              <a:lnTo>
                <a:pt x="2585880"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4980804" y="4589056"/>
        <a:ext cx="129294" cy="129294"/>
      </dsp:txXfrm>
    </dsp:sp>
    <dsp:sp modelId="{A2D8AA9A-5804-4593-AF9B-8225FB198A2A}">
      <dsp:nvSpPr>
        <dsp:cNvPr id="0" name=""/>
        <dsp:cNvSpPr/>
      </dsp:nvSpPr>
      <dsp:spPr>
        <a:xfrm>
          <a:off x="23021" y="5727180"/>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13. آگاهی از اخبار همه هستی با مراجعه به قرآن </a:t>
          </a:r>
          <a:endParaRPr lang="en-US" sz="1800" b="1" kern="1200" dirty="0">
            <a:cs typeface="B Nazanin" panose="00000400000000000000" pitchFamily="2" charset="-78"/>
          </a:endParaRPr>
        </a:p>
      </dsp:txBody>
      <dsp:txXfrm>
        <a:off x="35161" y="5739320"/>
        <a:ext cx="4820840" cy="390216"/>
      </dsp:txXfrm>
    </dsp:sp>
    <dsp:sp modelId="{1A2D1C29-C4C2-4087-B8AC-3CD3056B15E6}">
      <dsp:nvSpPr>
        <dsp:cNvPr id="0" name=""/>
        <dsp:cNvSpPr/>
      </dsp:nvSpPr>
      <dsp:spPr>
        <a:xfrm rot="5799457">
          <a:off x="3516078" y="4886408"/>
          <a:ext cx="3058746" cy="11260"/>
        </a:xfrm>
        <a:custGeom>
          <a:avLst/>
          <a:gdLst/>
          <a:ahLst/>
          <a:cxnLst/>
          <a:rect l="0" t="0" r="0" b="0"/>
          <a:pathLst>
            <a:path>
              <a:moveTo>
                <a:pt x="0" y="5630"/>
              </a:moveTo>
              <a:lnTo>
                <a:pt x="3058746" y="56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en-US" sz="1800" b="1" kern="1200">
            <a:cs typeface="B Nazanin" panose="00000400000000000000" pitchFamily="2" charset="-78"/>
          </a:endParaRPr>
        </a:p>
      </dsp:txBody>
      <dsp:txXfrm rot="10800000">
        <a:off x="4968982" y="4815570"/>
        <a:ext cx="152937" cy="152937"/>
      </dsp:txXfrm>
    </dsp:sp>
    <dsp:sp modelId="{AA4C97A2-9B4F-40E7-9F57-3D35265D3984}">
      <dsp:nvSpPr>
        <dsp:cNvPr id="0" name=""/>
        <dsp:cNvSpPr/>
      </dsp:nvSpPr>
      <dsp:spPr>
        <a:xfrm>
          <a:off x="23021" y="6203851"/>
          <a:ext cx="4845120" cy="4144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14. بهره مندی از ویژگی های قرآن با خواندن قرآن</a:t>
          </a:r>
          <a:endParaRPr lang="en-US" sz="1800" b="1" kern="1200" dirty="0">
            <a:cs typeface="B Nazanin" panose="00000400000000000000" pitchFamily="2" charset="-78"/>
          </a:endParaRPr>
        </a:p>
      </dsp:txBody>
      <dsp:txXfrm>
        <a:off x="35161" y="6215991"/>
        <a:ext cx="4820840" cy="390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2250"/>
          <a:ext cx="840251" cy="1151002"/>
        </a:xfrm>
        <a:prstGeom prst="roundRect">
          <a:avLst>
            <a:gd name="adj" fmla="val 10000"/>
          </a:avLst>
        </a:prstGeom>
        <a:solidFill>
          <a:schemeClr val="accent1">
            <a:hueOff val="0"/>
            <a:satOff val="0"/>
            <a:lumOff val="0"/>
            <a:alphaOff val="0"/>
          </a:schemeClr>
        </a:solidFill>
        <a:ln w="25400" cap="flat" cmpd="sng" algn="ctr">
          <a:solidFill>
            <a:srgbClr val="31B70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شناخت مهم‌ترين اصول در مراجعه</a:t>
          </a:r>
        </a:p>
      </dsp:txBody>
      <dsp:txXfrm>
        <a:off x="24610" y="26860"/>
        <a:ext cx="791031" cy="1101782"/>
      </dsp:txXfrm>
    </dsp:sp>
    <dsp:sp modelId="{65F41CA7-6A10-4773-B602-485F2AA41B71}">
      <dsp:nvSpPr>
        <dsp:cNvPr id="0" name=""/>
        <dsp:cNvSpPr/>
      </dsp:nvSpPr>
      <dsp:spPr>
        <a:xfrm rot="5400000">
          <a:off x="204312" y="1182028"/>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264740" y="1225190"/>
        <a:ext cx="310771" cy="302138"/>
      </dsp:txXfrm>
    </dsp:sp>
    <dsp:sp modelId="{22FF4250-D6CE-484B-BE13-C5F980C55417}">
      <dsp:nvSpPr>
        <dsp:cNvPr id="0" name=""/>
        <dsp:cNvSpPr/>
      </dsp:nvSpPr>
      <dsp:spPr>
        <a:xfrm>
          <a:off x="0" y="1728754"/>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نتيجه اصول</a:t>
          </a:r>
        </a:p>
      </dsp:txBody>
      <dsp:txXfrm>
        <a:off x="24610" y="1753364"/>
        <a:ext cx="791031" cy="1101782"/>
      </dsp:txXfrm>
    </dsp:sp>
    <dsp:sp modelId="{CEA16362-7697-4EB4-9F02-02D4738137E5}">
      <dsp:nvSpPr>
        <dsp:cNvPr id="0" name=""/>
        <dsp:cNvSpPr/>
      </dsp:nvSpPr>
      <dsp:spPr>
        <a:xfrm rot="5400000">
          <a:off x="204312" y="2908532"/>
          <a:ext cx="431626" cy="5179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64740" y="2951694"/>
        <a:ext cx="310771" cy="302138"/>
      </dsp:txXfrm>
    </dsp:sp>
    <dsp:sp modelId="{91BF235F-9946-4448-9974-618C6AAC2533}">
      <dsp:nvSpPr>
        <dsp:cNvPr id="0" name=""/>
        <dsp:cNvSpPr/>
      </dsp:nvSpPr>
      <dsp:spPr>
        <a:xfrm>
          <a:off x="0" y="3455258"/>
          <a:ext cx="84025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مهم‌ترين نکات در روش ارجاع</a:t>
          </a:r>
        </a:p>
      </dsp:txBody>
      <dsp:txXfrm>
        <a:off x="24610" y="3479868"/>
        <a:ext cx="791031" cy="11017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72A4A-7B1D-4E61-9083-97C3E25E8571}" type="datetimeFigureOut">
              <a:rPr lang="en-US" smtClean="0"/>
              <a:pPr/>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BEA1A1-C893-4055-A5B4-955AF718454D}" type="slidenum">
              <a:rPr lang="en-US" smtClean="0"/>
              <a:pPr/>
              <a:t>‹#›</a:t>
            </a:fld>
            <a:endParaRPr lang="en-US"/>
          </a:p>
        </p:txBody>
      </p:sp>
    </p:spTree>
    <p:extLst>
      <p:ext uri="{BB962C8B-B14F-4D97-AF65-F5344CB8AC3E}">
        <p14:creationId xmlns:p14="http://schemas.microsoft.com/office/powerpoint/2010/main" val="28117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755A-B82C-464F-AF1F-3D90530A635F}" type="datetimeFigureOut">
              <a:rPr lang="en-US" smtClean="0"/>
              <a:pPr/>
              <a:t>9/8/2015</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CB3E-70F7-4DC7-8845-EF01B4FF4968}" type="slidenum">
              <a:rPr lang="en-US" smtClean="0"/>
              <a:pPr/>
              <a:t>‹#›</a:t>
            </a:fld>
            <a:endParaRPr lang="en-US"/>
          </a:p>
        </p:txBody>
      </p:sp>
    </p:spTree>
    <p:extLst>
      <p:ext uri="{BB962C8B-B14F-4D97-AF65-F5344CB8AC3E}">
        <p14:creationId xmlns:p14="http://schemas.microsoft.com/office/powerpoint/2010/main" val="182468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a:t>
            </a:fld>
            <a:endParaRPr lang="en-US"/>
          </a:p>
        </p:txBody>
      </p:sp>
    </p:spTree>
    <p:extLst>
      <p:ext uri="{BB962C8B-B14F-4D97-AF65-F5344CB8AC3E}">
        <p14:creationId xmlns:p14="http://schemas.microsoft.com/office/powerpoint/2010/main" val="149647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a:t>
            </a:fld>
            <a:endParaRPr lang="en-US"/>
          </a:p>
        </p:txBody>
      </p:sp>
    </p:spTree>
    <p:extLst>
      <p:ext uri="{BB962C8B-B14F-4D97-AF65-F5344CB8AC3E}">
        <p14:creationId xmlns:p14="http://schemas.microsoft.com/office/powerpoint/2010/main" val="211616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3</a:t>
            </a:fld>
            <a:endParaRPr lang="en-US"/>
          </a:p>
        </p:txBody>
      </p:sp>
    </p:spTree>
    <p:extLst>
      <p:ext uri="{BB962C8B-B14F-4D97-AF65-F5344CB8AC3E}">
        <p14:creationId xmlns:p14="http://schemas.microsoft.com/office/powerpoint/2010/main" val="54162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baseline="0" dirty="0" smtClean="0"/>
          </a:p>
        </p:txBody>
      </p:sp>
      <p:sp>
        <p:nvSpPr>
          <p:cNvPr id="4" name="Slide Number Placeholder 3"/>
          <p:cNvSpPr>
            <a:spLocks noGrp="1"/>
          </p:cNvSpPr>
          <p:nvPr>
            <p:ph type="sldNum" sz="quarter" idx="10"/>
          </p:nvPr>
        </p:nvSpPr>
        <p:spPr/>
        <p:txBody>
          <a:bodyPr/>
          <a:lstStyle/>
          <a:p>
            <a:fld id="{9339CB3E-70F7-4DC7-8845-EF01B4FF4968}" type="slidenum">
              <a:rPr lang="en-US" smtClean="0"/>
              <a:pPr/>
              <a:t>6</a:t>
            </a:fld>
            <a:endParaRPr lang="en-US"/>
          </a:p>
        </p:txBody>
      </p:sp>
    </p:spTree>
    <p:extLst>
      <p:ext uri="{BB962C8B-B14F-4D97-AF65-F5344CB8AC3E}">
        <p14:creationId xmlns:p14="http://schemas.microsoft.com/office/powerpoint/2010/main" val="417267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8538" y="685800"/>
            <a:ext cx="48609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5D3BF3-D352-46FC-8343-31F56E6730EA}" type="slidenum">
              <a:rPr smtClean="0">
                <a:solidFill>
                  <a:prstClr val="black"/>
                </a:solidFill>
              </a:rPr>
              <a:pPr/>
              <a:t>27</a:t>
            </a:fld>
            <a:endParaRPr>
              <a:solidFill>
                <a:prstClr val="black"/>
              </a:solidFill>
            </a:endParaRPr>
          </a:p>
        </p:txBody>
      </p:sp>
    </p:spTree>
    <p:extLst>
      <p:ext uri="{BB962C8B-B14F-4D97-AF65-F5344CB8AC3E}">
        <p14:creationId xmlns:p14="http://schemas.microsoft.com/office/powerpoint/2010/main" val="48299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9CB3E-70F7-4DC7-8845-EF01B4FF4968}" type="slidenum">
              <a:rPr lang="en-US" smtClean="0"/>
              <a:pPr/>
              <a:t>28</a:t>
            </a:fld>
            <a:endParaRPr lang="en-US"/>
          </a:p>
        </p:txBody>
      </p:sp>
    </p:spTree>
    <p:extLst>
      <p:ext uri="{BB962C8B-B14F-4D97-AF65-F5344CB8AC3E}">
        <p14:creationId xmlns:p14="http://schemas.microsoft.com/office/powerpoint/2010/main" val="2148017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9139" y="1700808"/>
            <a:ext cx="8263573" cy="1899647"/>
          </a:xfrm>
        </p:spPr>
        <p:txBody>
          <a:bodyPr>
            <a:noAutofit/>
          </a:bodyPr>
          <a:lstStyle>
            <a:lvl1pPr>
              <a:defRPr sz="8800">
                <a:solidFill>
                  <a:srgbClr val="7030A0"/>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458278" y="4052664"/>
            <a:ext cx="6805295" cy="1752600"/>
          </a:xfrm>
        </p:spPr>
        <p:txBody>
          <a:bodyPr>
            <a:normAutofit/>
          </a:bodyPr>
          <a:lstStyle>
            <a:lvl1pPr marL="0" indent="0" algn="ctr">
              <a:buNone/>
              <a:defRPr sz="4000">
                <a:solidFill>
                  <a:srgbClr val="D60093"/>
                </a:solidFill>
                <a:cs typeface="B Titr" panose="00000700000000000000" pitchFamily="2" charset="-78"/>
              </a:defRPr>
            </a:lvl1pPr>
            <a:lvl2pPr marL="530535" indent="0" algn="ctr">
              <a:buNone/>
              <a:defRPr>
                <a:solidFill>
                  <a:schemeClr val="tx1">
                    <a:tint val="75000"/>
                  </a:schemeClr>
                </a:solidFill>
              </a:defRPr>
            </a:lvl2pPr>
            <a:lvl3pPr marL="1061070" indent="0" algn="ctr">
              <a:buNone/>
              <a:defRPr>
                <a:solidFill>
                  <a:schemeClr val="tx1">
                    <a:tint val="75000"/>
                  </a:schemeClr>
                </a:solidFill>
              </a:defRPr>
            </a:lvl3pPr>
            <a:lvl4pPr marL="1591605" indent="0" algn="ctr">
              <a:buNone/>
              <a:defRPr>
                <a:solidFill>
                  <a:schemeClr val="tx1">
                    <a:tint val="75000"/>
                  </a:schemeClr>
                </a:solidFill>
              </a:defRPr>
            </a:lvl4pPr>
            <a:lvl5pPr marL="2122140" indent="0" algn="ctr">
              <a:buNone/>
              <a:defRPr>
                <a:solidFill>
                  <a:schemeClr val="tx1">
                    <a:tint val="75000"/>
                  </a:schemeClr>
                </a:solidFill>
              </a:defRPr>
            </a:lvl5pPr>
            <a:lvl6pPr marL="2652674" indent="0" algn="ctr">
              <a:buNone/>
              <a:defRPr>
                <a:solidFill>
                  <a:schemeClr val="tx1">
                    <a:tint val="75000"/>
                  </a:schemeClr>
                </a:solidFill>
              </a:defRPr>
            </a:lvl6pPr>
            <a:lvl7pPr marL="3183209" indent="0" algn="ctr">
              <a:buNone/>
              <a:defRPr>
                <a:solidFill>
                  <a:schemeClr val="tx1">
                    <a:tint val="75000"/>
                  </a:schemeClr>
                </a:solidFill>
              </a:defRPr>
            </a:lvl7pPr>
            <a:lvl8pPr marL="3713744" indent="0" algn="ctr">
              <a:buNone/>
              <a:defRPr>
                <a:solidFill>
                  <a:schemeClr val="tx1">
                    <a:tint val="75000"/>
                  </a:schemeClr>
                </a:solidFill>
              </a:defRPr>
            </a:lvl8pPr>
            <a:lvl9pPr marL="4244279"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a:xfrm>
            <a:off x="486092" y="6356352"/>
            <a:ext cx="2268432" cy="365125"/>
          </a:xfrm>
          <a:prstGeom prst="rect">
            <a:avLst/>
          </a:prstGeom>
        </p:spPr>
        <p:txBody>
          <a:bodyPr/>
          <a:lstStyle/>
          <a:p>
            <a:pPr algn="ctr"/>
            <a:endParaRPr sz="2300">
              <a:solidFill>
                <a:srgbClr val="FFFFFF"/>
              </a:solidFill>
            </a:endParaRPr>
          </a:p>
        </p:txBody>
      </p:sp>
      <p:cxnSp>
        <p:nvCxnSpPr>
          <p:cNvPr id="10" name="Straight Connector 9"/>
          <p:cNvCxnSpPr/>
          <p:nvPr userDrawn="1"/>
        </p:nvCxnSpPr>
        <p:spPr>
          <a:xfrm>
            <a:off x="0" y="404664"/>
            <a:ext cx="2340645"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1325" y="36228"/>
            <a:ext cx="1188517" cy="1520564"/>
          </a:xfrm>
          <a:prstGeom prst="rect">
            <a:avLst/>
          </a:prstGeom>
        </p:spPr>
      </p:pic>
      <p:sp>
        <p:nvSpPr>
          <p:cNvPr id="6" name="TextBox 5"/>
          <p:cNvSpPr txBox="1"/>
          <p:nvPr userDrawn="1"/>
        </p:nvSpPr>
        <p:spPr>
          <a:xfrm>
            <a:off x="0" y="0"/>
            <a:ext cx="2196629" cy="307777"/>
          </a:xfrm>
          <a:prstGeom prst="rect">
            <a:avLst/>
          </a:prstGeom>
          <a:noFill/>
        </p:spPr>
        <p:txBody>
          <a:bodyPr wrap="square" rtlCol="0">
            <a:spAutoFit/>
          </a:bodyPr>
          <a:lstStyle/>
          <a:p>
            <a:r>
              <a:rPr lang="fa-IR" sz="1400" b="1" dirty="0" smtClean="0">
                <a:cs typeface="B Nazanin" panose="00000400000000000000" pitchFamily="2" charset="-78"/>
              </a:rPr>
              <a:t>مدرسه عمومی و تخصصی تدبر</a:t>
            </a:r>
            <a:endParaRPr lang="en-US" sz="1400" b="1" dirty="0">
              <a:cs typeface="B Nazanin" panose="00000400000000000000" pitchFamily="2" charset="-78"/>
            </a:endParaRPr>
          </a:p>
        </p:txBody>
      </p:sp>
    </p:spTree>
    <p:extLst>
      <p:ext uri="{BB962C8B-B14F-4D97-AF65-F5344CB8AC3E}">
        <p14:creationId xmlns:p14="http://schemas.microsoft.com/office/powerpoint/2010/main" val="2660265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0405" y="53752"/>
            <a:ext cx="8424936" cy="710952"/>
          </a:xfrm>
          <a:prstGeom prst="rect">
            <a:avLst/>
          </a:prstGeom>
        </p:spPr>
        <p:txBody>
          <a:bodyPr vert="horz" lIns="91440" tIns="45720" rIns="91440" bIns="45720" rtlCol="0" anchor="ctr">
            <a:normAutofit/>
          </a:bodyPr>
          <a:lstStyle>
            <a:lvl1pPr algn="r">
              <a:defRPr sz="2400">
                <a:solidFill>
                  <a:srgbClr val="002060"/>
                </a:solidFill>
                <a:cs typeface="B Titr" panose="00000700000000000000" pitchFamily="2" charset="-78"/>
              </a:defRPr>
            </a:lvl1pPr>
          </a:lstStyle>
          <a:p>
            <a:r>
              <a:rPr lang="en-US" dirty="0" smtClean="0"/>
              <a:t>Click to edit Master title style</a:t>
            </a:r>
            <a:endParaRPr lang="en-US" dirty="0"/>
          </a:p>
        </p:txBody>
      </p:sp>
      <p:sp>
        <p:nvSpPr>
          <p:cNvPr id="8" name="Text Placeholder 2"/>
          <p:cNvSpPr>
            <a:spLocks noGrp="1"/>
          </p:cNvSpPr>
          <p:nvPr>
            <p:ph idx="1"/>
          </p:nvPr>
        </p:nvSpPr>
        <p:spPr>
          <a:xfrm>
            <a:off x="180405" y="764704"/>
            <a:ext cx="8352928" cy="5976664"/>
          </a:xfrm>
          <a:prstGeom prst="rect">
            <a:avLst/>
          </a:prstGeom>
        </p:spPr>
        <p:txBody>
          <a:bodyPr vert="horz" lIns="91440" tIns="45720" rIns="91440" bIns="45720" rtlCol="0">
            <a:normAutofit/>
          </a:bodyPr>
          <a:lstStyle>
            <a:lvl1pPr marL="0" indent="0" algn="just" rtl="1">
              <a:lnSpc>
                <a:spcPct val="100000"/>
              </a:lnSpc>
              <a:spcBef>
                <a:spcPts val="200"/>
              </a:spcBef>
              <a:buNone/>
              <a:defRPr sz="1800">
                <a:cs typeface="B Nazanin" panose="00000400000000000000" pitchFamily="2" charset="-78"/>
              </a:defRPr>
            </a:lvl1pPr>
            <a:lvl2pPr marL="530535" indent="0" algn="just" rtl="1">
              <a:lnSpc>
                <a:spcPct val="100000"/>
              </a:lnSpc>
              <a:spcBef>
                <a:spcPts val="200"/>
              </a:spcBef>
              <a:buNone/>
              <a:defRPr sz="1800">
                <a:cs typeface="B Nazanin" panose="00000400000000000000" pitchFamily="2" charset="-78"/>
              </a:defRPr>
            </a:lvl2pPr>
            <a:lvl3pPr marL="1061070" indent="0" algn="just" rtl="1">
              <a:lnSpc>
                <a:spcPct val="100000"/>
              </a:lnSpc>
              <a:spcBef>
                <a:spcPts val="200"/>
              </a:spcBef>
              <a:buNone/>
              <a:defRPr sz="1800">
                <a:cs typeface="B Nazanin" panose="00000400000000000000" pitchFamily="2" charset="-78"/>
              </a:defRPr>
            </a:lvl3pPr>
            <a:lvl4pPr marL="1591605" indent="0" algn="just" rtl="1">
              <a:lnSpc>
                <a:spcPct val="100000"/>
              </a:lnSpc>
              <a:spcBef>
                <a:spcPts val="200"/>
              </a:spcBef>
              <a:buNone/>
              <a:defRPr sz="1800">
                <a:cs typeface="B Nazanin" panose="00000400000000000000" pitchFamily="2" charset="-78"/>
              </a:defRPr>
            </a:lvl4pPr>
            <a:lvl5pPr marL="2122140" indent="0" algn="just" rtl="1">
              <a:lnSpc>
                <a:spcPct val="100000"/>
              </a:lnSpc>
              <a:spcBef>
                <a:spcPts val="200"/>
              </a:spcBef>
              <a:buNone/>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677349" y="0"/>
            <a:ext cx="10445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8921" y="36228"/>
            <a:ext cx="794532" cy="1016508"/>
          </a:xfrm>
          <a:prstGeom prst="rect">
            <a:avLst/>
          </a:prstGeom>
        </p:spPr>
      </p:pic>
      <p:sp>
        <p:nvSpPr>
          <p:cNvPr id="3" name="TextBox 2">
            <a:hlinkClick r:id="rId3" action="ppaction://hlinksldjump"/>
          </p:cNvPr>
          <p:cNvSpPr txBox="1"/>
          <p:nvPr userDrawn="1"/>
        </p:nvSpPr>
        <p:spPr>
          <a:xfrm>
            <a:off x="8818921" y="6237312"/>
            <a:ext cx="794532" cy="369332"/>
          </a:xfrm>
          <a:prstGeom prst="rect">
            <a:avLst/>
          </a:prstGeom>
          <a:noFill/>
        </p:spPr>
        <p:txBody>
          <a:bodyPr wrap="square" rtlCol="1">
            <a:spAutoFit/>
          </a:bodyPr>
          <a:lstStyle/>
          <a:p>
            <a:r>
              <a:rPr lang="fa-IR" b="1" dirty="0" smtClean="0">
                <a:solidFill>
                  <a:schemeClr val="bg1"/>
                </a:solidFill>
                <a:latin typeface="b nazody)"/>
                <a:cs typeface="B Nazanin" panose="00000400000000000000" pitchFamily="2" charset="-78"/>
              </a:rPr>
              <a:t>فهرست</a:t>
            </a:r>
            <a:endParaRPr lang="fa-IR" b="1" dirty="0">
              <a:solidFill>
                <a:schemeClr val="bg1"/>
              </a:solidFill>
              <a:latin typeface="b nazody)"/>
              <a:cs typeface="B Nazanin" panose="00000400000000000000" pitchFamily="2" charset="-78"/>
            </a:endParaRPr>
          </a:p>
        </p:txBody>
      </p:sp>
    </p:spTree>
    <p:extLst>
      <p:ext uri="{BB962C8B-B14F-4D97-AF65-F5344CB8AC3E}">
        <p14:creationId xmlns:p14="http://schemas.microsoft.com/office/powerpoint/2010/main" val="3835035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86093"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41940"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4"/>
          <p:cNvSpPr txBox="1">
            <a:spLocks/>
          </p:cNvSpPr>
          <p:nvPr userDrawn="1"/>
        </p:nvSpPr>
        <p:spPr>
          <a:xfrm>
            <a:off x="-35619" y="-27384"/>
            <a:ext cx="1476549" cy="501648"/>
          </a:xfrm>
          <a:prstGeom prst="rect">
            <a:avLst/>
          </a:prstGeom>
          <a:noFill/>
          <a:ln w="25400" cap="flat" cmpd="sng" algn="ctr">
            <a:noFill/>
            <a:prstDash val="solid"/>
          </a:ln>
        </p:spPr>
        <p:style>
          <a:lnRef idx="2">
            <a:schemeClr val="accent5"/>
          </a:lnRef>
          <a:fillRef idx="1">
            <a:schemeClr val="lt1"/>
          </a:fillRef>
          <a:effectRef idx="0">
            <a:schemeClr val="accent5"/>
          </a:effectRef>
          <a:fontRef idx="none"/>
        </p:style>
        <p:txBody>
          <a:bodyPr vert="horz" lIns="106107" tIns="53053" rIns="106107" bIns="53053" rtlCol="0" anchor="ctr"/>
          <a:lstStyle>
            <a:defPPr>
              <a:defRPr lang="en-US"/>
            </a:defPPr>
            <a:lvl1pPr marL="0" algn="ctr" defTabSz="914400" rtl="1" eaLnBrk="1" latinLnBrk="0" hangingPunct="1">
              <a:defRPr sz="1400" b="0" kern="1200">
                <a:solidFill>
                  <a:srgbClr val="002060"/>
                </a:solidFill>
                <a:latin typeface="+mn-lt"/>
                <a:ea typeface="+mn-ea"/>
                <a:cs typeface="B Titr"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tx1"/>
                </a:solidFill>
              </a:rPr>
              <a:t>مدرسه دانشجویی </a:t>
            </a:r>
          </a:p>
          <a:p>
            <a:r>
              <a:rPr lang="fa-IR" sz="1200" dirty="0" smtClean="0">
                <a:solidFill>
                  <a:srgbClr val="00B0F0"/>
                </a:solidFill>
              </a:rPr>
              <a:t>قرآن و عترت (ع)</a:t>
            </a:r>
            <a:endParaRPr lang="nl-NL" sz="1200" dirty="0">
              <a:solidFill>
                <a:srgbClr val="00B0F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5341" y="116632"/>
            <a:ext cx="944562" cy="9445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0" y="548680"/>
            <a:ext cx="1476549"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701080"/>
            <a:ext cx="1764581" cy="0"/>
          </a:xfrm>
          <a:prstGeom prst="line">
            <a:avLst/>
          </a:prstGeom>
          <a:ln w="117475" cap="rnd" cmpd="thickThin">
            <a:gradFill>
              <a:gsLst>
                <a:gs pos="57000">
                  <a:srgbClr val="00B0F0"/>
                </a:gs>
                <a:gs pos="65000">
                  <a:srgbClr val="00B0F0"/>
                </a:gs>
                <a:gs pos="82000">
                  <a:srgbClr val="00B0F0"/>
                </a:gs>
                <a:gs pos="93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0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20565" y="180182"/>
            <a:ext cx="6624736" cy="944562"/>
          </a:xfrm>
          <a:prstGeom prst="rect">
            <a:avLst/>
          </a:prstGeom>
        </p:spPr>
        <p:txBody>
          <a:bodyPr vert="horz" lIns="106107" tIns="53053" rIns="106107" bIns="53053"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24422" y="1196752"/>
            <a:ext cx="8496943" cy="5256583"/>
          </a:xfrm>
          <a:prstGeom prst="rect">
            <a:avLst/>
          </a:prstGeom>
        </p:spPr>
        <p:txBody>
          <a:bodyPr vert="horz" lIns="106107" tIns="53053" rIns="106107" bIns="53053"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9181405" y="6453336"/>
            <a:ext cx="504056" cy="404664"/>
          </a:xfrm>
          <a:prstGeom prst="rect">
            <a:avLst/>
          </a:prstGeom>
        </p:spPr>
        <p:txBody>
          <a:bodyPr vert="horz" lIns="106107" tIns="53053" rIns="106107" bIns="53053" rtlCol="0" anchor="ctr"/>
          <a:lstStyle>
            <a:lvl1pPr algn="r">
              <a:defRPr sz="1400">
                <a:solidFill>
                  <a:srgbClr val="002060"/>
                </a:solidFill>
                <a:cs typeface="B Titr" pitchFamily="2" charset="-78"/>
              </a:defRPr>
            </a:lvl1pPr>
          </a:lstStyle>
          <a:p>
            <a:pPr algn="ctr"/>
            <a:fld id="{8F82E0A0-C266-4798-8C8F-B9F91E9DA37E}" type="slidenum">
              <a:rPr lang="nl-NL" sz="1600" b="1" smtClean="0"/>
              <a:pPr algn="ctr"/>
              <a:t>‹#›</a:t>
            </a:fld>
            <a:endParaRPr lang="nl-NL" sz="1600" b="1" dirty="0"/>
          </a:p>
        </p:txBody>
      </p:sp>
    </p:spTree>
    <p:extLst>
      <p:ext uri="{BB962C8B-B14F-4D97-AF65-F5344CB8AC3E}">
        <p14:creationId xmlns:p14="http://schemas.microsoft.com/office/powerpoint/2010/main" val="1343936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8" r:id="rId4"/>
  </p:sldLayoutIdLst>
  <p:timing>
    <p:tnLst>
      <p:par>
        <p:cTn id="1" dur="indefinite" restart="never" nodeType="tmRoot"/>
      </p:par>
    </p:tnLst>
  </p:timing>
  <p:hf sldNum="0" hdr="0" ftr="0" dt="0"/>
  <p:txStyles>
    <p:titleStyle>
      <a:lvl1pPr algn="ctr" defTabSz="1061070" rtl="1" eaLnBrk="1" latinLnBrk="0" hangingPunct="1">
        <a:spcBef>
          <a:spcPct val="0"/>
        </a:spcBef>
        <a:buNone/>
        <a:defRPr sz="3600" kern="1200">
          <a:solidFill>
            <a:srgbClr val="CC0066"/>
          </a:solidFill>
          <a:latin typeface="+mj-lt"/>
          <a:ea typeface="+mj-ea"/>
          <a:cs typeface="B Titr" pitchFamily="2" charset="-78"/>
        </a:defRPr>
      </a:lvl1pPr>
    </p:titleStyle>
    <p:bodyStyle>
      <a:lvl1pPr marL="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1pPr>
      <a:lvl2pPr marL="53053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2pPr>
      <a:lvl3pPr marL="106107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3pPr>
      <a:lvl4pPr marL="159160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4pPr>
      <a:lvl5pPr marL="212214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5pPr>
      <a:lvl6pPr marL="291794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48477"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7901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09546"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61070" rtl="0" eaLnBrk="1" latinLnBrk="0" hangingPunct="1">
        <a:defRPr sz="2100" kern="1200">
          <a:solidFill>
            <a:schemeClr val="tx1"/>
          </a:solidFill>
          <a:latin typeface="+mn-lt"/>
          <a:ea typeface="+mn-ea"/>
          <a:cs typeface="+mn-cs"/>
        </a:defRPr>
      </a:lvl1pPr>
      <a:lvl2pPr marL="530535" algn="l" defTabSz="1061070" rtl="0" eaLnBrk="1" latinLnBrk="0" hangingPunct="1">
        <a:defRPr sz="2100" kern="1200">
          <a:solidFill>
            <a:schemeClr val="tx1"/>
          </a:solidFill>
          <a:latin typeface="+mn-lt"/>
          <a:ea typeface="+mn-ea"/>
          <a:cs typeface="+mn-cs"/>
        </a:defRPr>
      </a:lvl2pPr>
      <a:lvl3pPr marL="1061070" algn="l" defTabSz="1061070" rtl="0" eaLnBrk="1" latinLnBrk="0" hangingPunct="1">
        <a:defRPr sz="2100" kern="1200">
          <a:solidFill>
            <a:schemeClr val="tx1"/>
          </a:solidFill>
          <a:latin typeface="+mn-lt"/>
          <a:ea typeface="+mn-ea"/>
          <a:cs typeface="+mn-cs"/>
        </a:defRPr>
      </a:lvl3pPr>
      <a:lvl4pPr marL="1591605" algn="l" defTabSz="1061070" rtl="0" eaLnBrk="1" latinLnBrk="0" hangingPunct="1">
        <a:defRPr sz="2100" kern="1200">
          <a:solidFill>
            <a:schemeClr val="tx1"/>
          </a:solidFill>
          <a:latin typeface="+mn-lt"/>
          <a:ea typeface="+mn-ea"/>
          <a:cs typeface="+mn-cs"/>
        </a:defRPr>
      </a:lvl4pPr>
      <a:lvl5pPr marL="2122140" algn="l" defTabSz="1061070" rtl="0" eaLnBrk="1" latinLnBrk="0" hangingPunct="1">
        <a:defRPr sz="2100" kern="1200">
          <a:solidFill>
            <a:schemeClr val="tx1"/>
          </a:solidFill>
          <a:latin typeface="+mn-lt"/>
          <a:ea typeface="+mn-ea"/>
          <a:cs typeface="+mn-cs"/>
        </a:defRPr>
      </a:lvl5pPr>
      <a:lvl6pPr marL="2652674" algn="l" defTabSz="1061070" rtl="0" eaLnBrk="1" latinLnBrk="0" hangingPunct="1">
        <a:defRPr sz="2100" kern="1200">
          <a:solidFill>
            <a:schemeClr val="tx1"/>
          </a:solidFill>
          <a:latin typeface="+mn-lt"/>
          <a:ea typeface="+mn-ea"/>
          <a:cs typeface="+mn-cs"/>
        </a:defRPr>
      </a:lvl6pPr>
      <a:lvl7pPr marL="3183209" algn="l" defTabSz="1061070" rtl="0" eaLnBrk="1" latinLnBrk="0" hangingPunct="1">
        <a:defRPr sz="2100" kern="1200">
          <a:solidFill>
            <a:schemeClr val="tx1"/>
          </a:solidFill>
          <a:latin typeface="+mn-lt"/>
          <a:ea typeface="+mn-ea"/>
          <a:cs typeface="+mn-cs"/>
        </a:defRPr>
      </a:lvl7pPr>
      <a:lvl8pPr marL="3713744" algn="l" defTabSz="1061070" rtl="0" eaLnBrk="1" latinLnBrk="0" hangingPunct="1">
        <a:defRPr sz="2100" kern="1200">
          <a:solidFill>
            <a:schemeClr val="tx1"/>
          </a:solidFill>
          <a:latin typeface="+mn-lt"/>
          <a:ea typeface="+mn-ea"/>
          <a:cs typeface="+mn-cs"/>
        </a:defRPr>
      </a:lvl8pPr>
      <a:lvl9pPr marL="4244279" algn="l" defTabSz="10610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30" r="9952"/>
          <a:stretch/>
        </p:blipFill>
        <p:spPr bwMode="auto">
          <a:xfrm>
            <a:off x="0" y="1"/>
            <a:ext cx="972185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406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چهارم: توفیق دستیابی به درجاتی از نبوت با قرآن </a:t>
            </a:r>
            <a:endParaRPr lang="en-US" dirty="0"/>
          </a:p>
        </p:txBody>
      </p:sp>
      <p:sp>
        <p:nvSpPr>
          <p:cNvPr id="3" name="Content Placeholder 2"/>
          <p:cNvSpPr>
            <a:spLocks noGrp="1"/>
          </p:cNvSpPr>
          <p:nvPr>
            <p:ph idx="1"/>
          </p:nvPr>
        </p:nvSpPr>
        <p:spPr/>
        <p:txBody>
          <a:bodyPr>
            <a:normAutofit fontScale="92500" lnSpcReduction="10000"/>
          </a:bodyPr>
          <a:lstStyle/>
          <a:p>
            <a:r>
              <a:rPr lang="fa-IR" b="1" dirty="0"/>
              <a:t>انسان با قرآن مي‌تواند توفيق دست‌يابي به درجاتي از نبوت را داشته باشد.</a:t>
            </a:r>
          </a:p>
          <a:p>
            <a:r>
              <a:rPr lang="fa-IR" b="1" dirty="0">
                <a:solidFill>
                  <a:srgbClr val="FF0000"/>
                </a:solidFill>
              </a:rPr>
              <a:t>قَالَ رَسُولُ الله صلی الله علیه و آله إِنَّ أَحَقَّ النَّاسِ بِالتَّخَشُّعِ فِي السِّرِّ وَ العَلَانِيَةِ لَحَامِلُ القُرآنِ وَ إِنَّ أَحَقَّ النَّاسِ فِي السِّرِّ وَ العَلَانِيَةِ بِالصَّلَاةِ وَ الصَّومِ لَحَامِلُ القُرآنِ ثُمَّ نَادَى بِأَعلَى صَوتِهِ يَا حَامِلَ القُرآنِ تَوَاضَع بِهِ يَرفَعكَ الله وَ لَا تَعَزَّز بِهِ فَيُذِلَّكَ الله يَا حَامِلَ القُرآنِ تَزَيَّن بِهِ لله يُزَيِّنكَ الله بِهِ وَ لَا تَزَيَّن بِهِ لِلنَّاسِ فَيَشِينَكَ الله بِهِ مَن خَتَمَ القُرآنَ فَكَأَنَّمَا أُدرِجَتِ النُّبُوَّةُ بَينَ جَنبَيهِ وَ لَكِنَّهُ لَا يُوحَى إِلَيهِ وَ مَن جَمَعَ القُرآنَ فَنَولُهُ لَا يَجهَلُ مَعَ مَن يَجهَلُ عَلَيهِ وَ لَا يَغضَبُ فِيمَن يَغضَبُ عَلَيهِ وَ لَا يَحِدُّ فِيمَن يَحِدُّ وَ لَكِنَّهُ يَعفُو وَ يَصفَحُ وَ يَغفِرُ وَ يَحلُمُ لِتَعظِيمِ القُرآنِ وَ مَن أُوتِيَ القُرآنَ فَظَنَّ أَنَّ أَحَداً مِنَ النَّاسِ أُوتِيَ أَفضَلَ مِمَّا أُوتِيَ فَقَد عَظَّمَ مَا حَقَّرَ الله وَ حَقَّرَ مَا عَظَّمَ الله‏  </a:t>
            </a:r>
          </a:p>
          <a:p>
            <a:r>
              <a:rPr lang="fa-IR" dirty="0"/>
              <a:t>رسول خدا صلی الله علیه و آله فرمود: سزاوارترين مردم به ترس از خدا در نهان و عيان، داراى علم به قرآن (حامل قرآن) است و راستى كه سزاوارترين مردم در نهان و عيان به نماز خواندن و روزه گرفتن، حامل قرآن است، سپس با صوتي بلند خطاب كرد: اى حامل قرآن! به وسيله آن، تواضع پيشه كن تا خدايت بالا برد و آن را وسيله عزّت‏طلبى و تكبّر مساز که خدا خوارت كند، اى حامل قرآن! خود را با آن براى خدا بياراى تا خدا تو را بيارايد و خود را بدان براى مردم مياراى که خدا بدو تو را زشت کند، هر كه قرآن را ختم كند گويا نبوّت را در دل خود جاى داده است ولى نه به وسيله وحى؛ و هر كه قرآن را جمع كند و آن را درك كند، در برابر كسى كه با او نادانى كند، بردبار باشد و در برابر هر كه به او خشم كند، شكيبا باشد و خشم نكند و در برابر هر كه به او تندى كند، تند نشود ولى بگذرد و چشم پوشد و بيامرزد و بردبار باشد به خاطر تعظيم قرآن و هر كه قرآن بدو داده شده است و گمان برد به كسى بهترِ او داده شده، هر آينه‏ آنچه را خدا كوچك شمرده، بزرگ دانسته و آنچه را خدا بزرگ دانسته، كوچك شمرده است.</a:t>
            </a:r>
          </a:p>
          <a:p>
            <a:r>
              <a:rPr lang="fa-IR" b="1" dirty="0" smtClean="0">
                <a:solidFill>
                  <a:srgbClr val="00B0F0"/>
                </a:solidFill>
              </a:rPr>
              <a:t>* نكاتي </a:t>
            </a:r>
            <a:r>
              <a:rPr lang="fa-IR" b="1" dirty="0">
                <a:solidFill>
                  <a:srgbClr val="00B0F0"/>
                </a:solidFill>
              </a:rPr>
              <a:t>از روايات: </a:t>
            </a:r>
          </a:p>
          <a:p>
            <a:r>
              <a:rPr lang="fa-IR" b="1" dirty="0" smtClean="0">
                <a:solidFill>
                  <a:srgbClr val="00B0F0"/>
                </a:solidFill>
              </a:rPr>
              <a:t>1.</a:t>
            </a:r>
            <a:r>
              <a:rPr lang="fa-IR" dirty="0" smtClean="0"/>
              <a:t> نحوه </a:t>
            </a:r>
            <a:r>
              <a:rPr lang="fa-IR" dirty="0"/>
              <a:t>رجوع به قرآن متفاوت و داراي مراتب است: </a:t>
            </a:r>
          </a:p>
          <a:p>
            <a:r>
              <a:rPr lang="fa-IR" dirty="0"/>
              <a:t>الف. «حامل قرآن» كسي است كه به مضامين و مفاهيم بخش‌هايي از قرآن آگاه است.</a:t>
            </a:r>
          </a:p>
          <a:p>
            <a:r>
              <a:rPr lang="fa-IR" dirty="0"/>
              <a:t>ب. «ختم كننده قرآن» كسي است كه به واسطه نزديك شدن به قرآن به مقام نبوت نزديك شده است.</a:t>
            </a:r>
          </a:p>
          <a:p>
            <a:r>
              <a:rPr lang="fa-IR" dirty="0"/>
              <a:t>ج. «جمع كننده قرآن» كسي است كه قرآن را در زندگي فردي و اجتماعي جاري سازد.</a:t>
            </a:r>
          </a:p>
          <a:p>
            <a:r>
              <a:rPr lang="fa-IR" dirty="0"/>
              <a:t>د. «دارندگان قرآن» كساني هستند كه به نحوي از قرآن بهره دارند. </a:t>
            </a:r>
          </a:p>
          <a:p>
            <a:r>
              <a:rPr lang="fa-IR" b="1" dirty="0" smtClean="0">
                <a:solidFill>
                  <a:srgbClr val="00B0F0"/>
                </a:solidFill>
              </a:rPr>
              <a:t>2. </a:t>
            </a:r>
            <a:r>
              <a:rPr lang="fa-IR" dirty="0" smtClean="0"/>
              <a:t>براي </a:t>
            </a:r>
            <a:r>
              <a:rPr lang="fa-IR" dirty="0"/>
              <a:t>هر يك از افراد فوق در قبال علمشان به قرآن انتظاري وجود دارد. مراتب اين افراد را از انتظاراتي كه براي آنها در نظر گرفته شده است، میتوان فهميد</a:t>
            </a:r>
            <a:r>
              <a:rPr lang="fa-IR" dirty="0" smtClean="0"/>
              <a:t>.</a:t>
            </a:r>
            <a:endParaRPr lang="fa-IR"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55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750"/>
                                        <p:tgtEl>
                                          <p:spTgt spid="3">
                                            <p:txEl>
                                              <p:pRg st="1" end="1"/>
                                            </p:txEl>
                                          </p:spTgt>
                                        </p:tgtEl>
                                      </p:cBhvr>
                                    </p:animEffect>
                                    <p:anim calcmode="lin" valueType="num">
                                      <p:cBhvr>
                                        <p:cTn id="14"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750"/>
                                        <p:tgtEl>
                                          <p:spTgt spid="3">
                                            <p:txEl>
                                              <p:pRg st="2" end="2"/>
                                            </p:txEl>
                                          </p:spTgt>
                                        </p:tgtEl>
                                      </p:cBhvr>
                                    </p:animEffect>
                                    <p:anim calcmode="lin" valueType="num">
                                      <p:cBhvr>
                                        <p:cTn id="20"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2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750"/>
                                        <p:tgtEl>
                                          <p:spTgt spid="3">
                                            <p:txEl>
                                              <p:pRg st="3" end="3"/>
                                            </p:txEl>
                                          </p:spTgt>
                                        </p:tgtEl>
                                      </p:cBhvr>
                                    </p:animEffect>
                                    <p:anim calcmode="lin" valueType="num">
                                      <p:cBhvr>
                                        <p:cTn id="26"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anim calcmode="lin" valueType="num">
                                      <p:cBhvr>
                                        <p:cTn id="3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875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5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750"/>
                                        <p:tgtEl>
                                          <p:spTgt spid="3">
                                            <p:txEl>
                                              <p:pRg st="6" end="6"/>
                                            </p:txEl>
                                          </p:spTgt>
                                        </p:tgtEl>
                                      </p:cBhvr>
                                    </p:animEffect>
                                    <p:anim calcmode="lin" valueType="num">
                                      <p:cBhvr>
                                        <p:cTn id="44"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225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750"/>
                                        <p:tgtEl>
                                          <p:spTgt spid="3">
                                            <p:txEl>
                                              <p:pRg st="7" end="7"/>
                                            </p:txEl>
                                          </p:spTgt>
                                        </p:tgtEl>
                                      </p:cBhvr>
                                    </p:animEffect>
                                    <p:anim calcmode="lin" valueType="num">
                                      <p:cBhvr>
                                        <p:cTn id="50"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4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750"/>
                                        <p:tgtEl>
                                          <p:spTgt spid="3">
                                            <p:txEl>
                                              <p:pRg st="8" end="8"/>
                                            </p:txEl>
                                          </p:spTgt>
                                        </p:tgtEl>
                                      </p:cBhvr>
                                    </p:animEffect>
                                    <p:anim calcmode="lin" valueType="num">
                                      <p:cBhvr>
                                        <p:cTn id="56"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575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750"/>
                                        <p:tgtEl>
                                          <p:spTgt spid="3">
                                            <p:txEl>
                                              <p:pRg st="9" end="9"/>
                                            </p:txEl>
                                          </p:spTgt>
                                        </p:tgtEl>
                                      </p:cBhvr>
                                    </p:animEffect>
                                    <p:anim calcmode="lin" valueType="num">
                                      <p:cBhvr>
                                        <p:cTn id="62"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پنجم: خواندن قرآن معادل خواندن کتب انبیای گذشته</a:t>
            </a:r>
            <a:endParaRPr lang="en-US" dirty="0"/>
          </a:p>
        </p:txBody>
      </p:sp>
      <p:sp>
        <p:nvSpPr>
          <p:cNvPr id="3" name="Content Placeholder 2"/>
          <p:cNvSpPr>
            <a:spLocks noGrp="1"/>
          </p:cNvSpPr>
          <p:nvPr>
            <p:ph idx="1"/>
          </p:nvPr>
        </p:nvSpPr>
        <p:spPr/>
        <p:txBody>
          <a:bodyPr/>
          <a:lstStyle/>
          <a:p>
            <a:r>
              <a:rPr lang="fa-IR" b="1" dirty="0"/>
              <a:t>کسی که قرآن می‌خواند گویی تمام کتب انبیای گذشته را خوانده است</a:t>
            </a:r>
            <a:r>
              <a:rPr lang="fa-IR" b="1" dirty="0" smtClean="0"/>
              <a:t>.</a:t>
            </a:r>
          </a:p>
          <a:p>
            <a:endParaRPr lang="fa-IR" dirty="0"/>
          </a:p>
          <a:p>
            <a:r>
              <a:rPr lang="fa-IR" b="1" dirty="0">
                <a:solidFill>
                  <a:srgbClr val="FF0000"/>
                </a:solidFill>
              </a:rPr>
              <a:t>قَالَ رَسُولُ الله صلی الله علیه و آله أُعطِيتُ السُّوَرَ الطِّوَالَ مَكَانَ التَّورَاةِ وَ أُعطِيتُ المِئِينَ مَكَانَ الإِنجِيلِ وَ أُعطِيتُ المَثَانِيَ مَكَانَ الزَّبُورِ وَ فُضِّلتُ بِالمُفَصَّلِ ثَمَانٌ وَ سِتُّونَ سُورَةً وَ هُوَ مُهَيمِنٌ عَلَى سَائِرِ الكُتُبِ وَ التَّورَاةُ لِمُوسَى وَ الإِنجِيلُ لِعِيسَى وَ الزَّبُورُ لِدَاوُد </a:t>
            </a:r>
            <a:endParaRPr lang="fa-IR" b="1" dirty="0" smtClean="0">
              <a:solidFill>
                <a:srgbClr val="FF0000"/>
              </a:solidFill>
            </a:endParaRPr>
          </a:p>
          <a:p>
            <a:endParaRPr lang="fa-IR" b="1" dirty="0">
              <a:solidFill>
                <a:srgbClr val="FF0000"/>
              </a:solidFill>
            </a:endParaRPr>
          </a:p>
          <a:p>
            <a:r>
              <a:rPr lang="fa-IR" dirty="0"/>
              <a:t>رسول خدا صلی الله علیه و آله فرمودند: به من سوره‏هاى طولانى داده شده به جاى تورات، و سوره‏هاى صد آيه‏اى داده شد به جاى انجيل و سوره‏هاى مثانى به من داده شد به جاى زبور، و سوره‏هاى مفصل (يعنى آيه كوتاه) را كه شصت و هشت سوره است افزون به من دادند و اين قرآن نگهبان و گواه بر كتاب‌هاى ديگر است و تورات از موسى علیه السلام است و انجيل از عيسى علیه السلام و زبور از داود علیه السلام است</a:t>
            </a:r>
            <a:r>
              <a:rPr lang="fa-IR" dirty="0" smtClean="0"/>
              <a:t>. </a:t>
            </a:r>
            <a:endParaRPr lang="fa-IR"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5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ششم: قرآن منبع نور، هدایت و علم برای بهره گیرنده از آن</a:t>
            </a:r>
            <a:endParaRPr lang="en-US" dirty="0"/>
          </a:p>
        </p:txBody>
      </p:sp>
      <p:sp>
        <p:nvSpPr>
          <p:cNvPr id="3" name="Content Placeholder 2"/>
          <p:cNvSpPr>
            <a:spLocks noGrp="1"/>
          </p:cNvSpPr>
          <p:nvPr>
            <p:ph idx="1"/>
          </p:nvPr>
        </p:nvSpPr>
        <p:spPr/>
        <p:txBody>
          <a:bodyPr/>
          <a:lstStyle/>
          <a:p>
            <a:r>
              <a:rPr lang="fa-IR" b="1" dirty="0"/>
              <a:t>قرآن منبع نور، هدایت و علم است برای کسی که از آن بهره ببرد</a:t>
            </a:r>
            <a:r>
              <a:rPr lang="fa-IR" b="1" dirty="0" smtClean="0"/>
              <a:t>.</a:t>
            </a:r>
          </a:p>
          <a:p>
            <a:endParaRPr lang="fa-IR" dirty="0"/>
          </a:p>
          <a:p>
            <a:r>
              <a:rPr lang="fa-IR" b="1" dirty="0">
                <a:solidFill>
                  <a:srgbClr val="FF0000"/>
                </a:solidFill>
              </a:rPr>
              <a:t>عن أبي عبد الله علیه السلام قال: كَانَ فِي وَصِيَّةِ أَمِيرِ المُؤمِنِينَ علیه السلام أَصحَابَهُ اعلَمُوا أَنَّ القُرآنَ هُدَى النَّهَارِ وَ نُورُ اللَّيلِ المُظلِمِ عَلَى مَا كَانَ مِن جُهدٍ وَ فَاقَة </a:t>
            </a:r>
          </a:p>
          <a:p>
            <a:r>
              <a:rPr lang="fa-IR" dirty="0"/>
              <a:t>امام صادق علیه السلام فرمودند: در سفارش اميرالمؤمنين علیه السلام به يارانش بود كه: بدانيد همانا قرآن براي هر كوشش و فقر، راهبري براي روز و نوري براي شب تار است</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قرآن به عنوان هدايتگري هميشگي است. </a:t>
            </a:r>
          </a:p>
          <a:p>
            <a:pPr marL="285750" indent="-285750">
              <a:buClr>
                <a:srgbClr val="00B0F0"/>
              </a:buClr>
              <a:buFont typeface="Arial" panose="020B0604020202020204" pitchFamily="34" charset="0"/>
              <a:buChar char="•"/>
            </a:pPr>
            <a:r>
              <a:rPr lang="fa-IR" dirty="0"/>
              <a:t>انسان هم در گشايش و هم در سختي‌ها نيازمند به قرآن است. </a:t>
            </a:r>
          </a:p>
          <a:p>
            <a:pPr marL="285750" indent="-285750">
              <a:buClr>
                <a:srgbClr val="00B0F0"/>
              </a:buClr>
              <a:buFont typeface="Arial" panose="020B0604020202020204" pitchFamily="34" charset="0"/>
              <a:buChar char="•"/>
            </a:pPr>
            <a:r>
              <a:rPr lang="fa-IR" dirty="0"/>
              <a:t>.................................................................................</a:t>
            </a:r>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786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هفتم: اهتمام به یاد دادن و یاد گرفتن قرآن تا پایان عمر</a:t>
            </a:r>
            <a:endParaRPr lang="en-US" dirty="0"/>
          </a:p>
        </p:txBody>
      </p:sp>
      <p:sp>
        <p:nvSpPr>
          <p:cNvPr id="3" name="Content Placeholder 2"/>
          <p:cNvSpPr>
            <a:spLocks noGrp="1"/>
          </p:cNvSpPr>
          <p:nvPr>
            <p:ph idx="1"/>
          </p:nvPr>
        </p:nvSpPr>
        <p:spPr/>
        <p:txBody>
          <a:bodyPr/>
          <a:lstStyle/>
          <a:p>
            <a:r>
              <a:rPr lang="fa-IR" b="1" dirty="0"/>
              <a:t>سزاوار است تا پایان عمر به یاد دادن و یادگرفتن قرآن اهتمام داشت</a:t>
            </a:r>
            <a:r>
              <a:rPr lang="fa-IR" b="1" dirty="0" smtClean="0"/>
              <a:t>.</a:t>
            </a:r>
          </a:p>
          <a:p>
            <a:endParaRPr lang="fa-IR" dirty="0"/>
          </a:p>
          <a:p>
            <a:r>
              <a:rPr lang="fa-IR" b="1" dirty="0">
                <a:solidFill>
                  <a:srgbClr val="FF0000"/>
                </a:solidFill>
              </a:rPr>
              <a:t>قال الصادق علیه </a:t>
            </a:r>
            <a:r>
              <a:rPr lang="fa-IR" b="1" dirty="0" smtClean="0">
                <a:solidFill>
                  <a:srgbClr val="FF0000"/>
                </a:solidFill>
              </a:rPr>
              <a:t>السلام: </a:t>
            </a:r>
            <a:r>
              <a:rPr lang="fa-IR" b="1" dirty="0">
                <a:solidFill>
                  <a:srgbClr val="FF0000"/>
                </a:solidFill>
              </a:rPr>
              <a:t>يَنبَغِي لِلمُؤمِنِ أَن لَا يَمُوتَ حَتَّى يَتَعَلَّمَ القُرآنَ أَو يَكُونَ فِي تَعلِيمِه‏. </a:t>
            </a:r>
          </a:p>
          <a:p>
            <a:r>
              <a:rPr lang="fa-IR" dirty="0"/>
              <a:t>امام صادق علیه السلام فرمودند: براى مؤمن شايسته است كه نميرد تا قرآن را ياد بگيرد يا در كار ياد گرفتنش باشد</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فراگرفتن قرآن براي هر مسلماني لازم است. </a:t>
            </a:r>
          </a:p>
          <a:p>
            <a:pPr marL="285750" indent="-285750">
              <a:buClr>
                <a:srgbClr val="00B0F0"/>
              </a:buClr>
              <a:buFont typeface="Arial" panose="020B0604020202020204" pitchFamily="34" charset="0"/>
              <a:buChar char="•"/>
            </a:pPr>
            <a:r>
              <a:rPr lang="fa-IR" dirty="0"/>
              <a:t>صرف داشتن ايمان براي فرد كمال نمي‌آورد.</a:t>
            </a:r>
          </a:p>
          <a:p>
            <a:pPr marL="285750" indent="-285750">
              <a:buClr>
                <a:srgbClr val="00B0F0"/>
              </a:buClr>
              <a:buFont typeface="Arial" panose="020B0604020202020204" pitchFamily="34" charset="0"/>
              <a:buChar char="•"/>
            </a:pPr>
            <a:r>
              <a:rPr lang="fa-IR" dirty="0"/>
              <a:t>.................................................................................</a:t>
            </a:r>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8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right)">
                                      <p:cBhvr>
                                        <p:cTn id="11" dur="1000"/>
                                        <p:tgtEl>
                                          <p:spTgt spid="3">
                                            <p:txEl>
                                              <p:pRg st="2" end="2"/>
                                            </p:txEl>
                                          </p:spTgt>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right)">
                                      <p:cBhvr>
                                        <p:cTn id="15" dur="1000"/>
                                        <p:tgtEl>
                                          <p:spTgt spid="3">
                                            <p:txEl>
                                              <p:pRg st="3" end="3"/>
                                            </p:txEl>
                                          </p:spTgt>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right)">
                                      <p:cBhvr>
                                        <p:cTn id="19" dur="1000"/>
                                        <p:tgtEl>
                                          <p:spTgt spid="3">
                                            <p:txEl>
                                              <p:pRg st="5" end="5"/>
                                            </p:txEl>
                                          </p:spTgt>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right)">
                                      <p:cBhvr>
                                        <p:cTn id="23" dur="1000"/>
                                        <p:tgtEl>
                                          <p:spTgt spid="3">
                                            <p:txEl>
                                              <p:pRg st="6" end="6"/>
                                            </p:txEl>
                                          </p:spTgt>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right)">
                                      <p:cBhvr>
                                        <p:cTn id="27" dur="1000"/>
                                        <p:tgtEl>
                                          <p:spTgt spid="3">
                                            <p:txEl>
                                              <p:pRg st="7" end="7"/>
                                            </p:txEl>
                                          </p:spTgt>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right)">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هشتم: قرآن، فعال کننده تفکر حقیقی و حیات بخش</a:t>
            </a:r>
            <a:endParaRPr lang="en-US" dirty="0"/>
          </a:p>
        </p:txBody>
      </p:sp>
      <p:sp>
        <p:nvSpPr>
          <p:cNvPr id="3" name="Content Placeholder 2"/>
          <p:cNvSpPr>
            <a:spLocks noGrp="1"/>
          </p:cNvSpPr>
          <p:nvPr>
            <p:ph idx="1"/>
          </p:nvPr>
        </p:nvSpPr>
        <p:spPr/>
        <p:txBody>
          <a:bodyPr/>
          <a:lstStyle/>
          <a:p>
            <a:r>
              <a:rPr lang="fa-IR" b="1" dirty="0"/>
              <a:t>قرآن سبب فعال شدن تفكر حقيقي و حيات‌بخش است</a:t>
            </a:r>
            <a:r>
              <a:rPr lang="fa-IR" b="1" dirty="0" smtClean="0"/>
              <a:t>.</a:t>
            </a:r>
          </a:p>
          <a:p>
            <a:endParaRPr lang="fa-IR" dirty="0"/>
          </a:p>
          <a:p>
            <a:r>
              <a:rPr lang="fa-IR" b="1" dirty="0">
                <a:solidFill>
                  <a:srgbClr val="FF0000"/>
                </a:solidFill>
              </a:rPr>
              <a:t>عن أَبِي عَبدِ الله علیه السلام قَالَ إِنَّ هَذَا القُرآنَ فِيهِ مَنَارُ الهُدَى وَ مَصَابِيحُ الدُّجَى فَليَجلُ جَالٍ بَصَرَهُ وَ يَفتَح لِلضِّيَاءِ نَظَرَهُ فَإِنَّ التَّفَكُّرَ حَيَاةُ قَلبِ البَصِيرِ كَمَا يَمشِي المُستَنِيرُ فِي الظُّلُمَاتِ بِالنُّور </a:t>
            </a:r>
          </a:p>
          <a:p>
            <a:r>
              <a:rPr lang="fa-IR" dirty="0"/>
              <a:t>امام صادق علیه السلام </a:t>
            </a:r>
            <a:r>
              <a:rPr lang="fa-IR" dirty="0" smtClean="0"/>
              <a:t>فرمودند: همانا </a:t>
            </a:r>
            <a:r>
              <a:rPr lang="fa-IR" dirty="0"/>
              <a:t>اين قرآن (كتابى) است كه در آن است جايگاه نور هدايت و چراغ‌هاى شب تار، پس شخص تيزبين بايد در آن دقت كند و براى پرتوش نظر خويش را بگشايد، زيرا كه انديشه كردن، زندگانى دل بينا است، مانند آنكه جوياى روشنى است که در تاريكى‏ها به سبب نور راه پيمايد</a:t>
            </a:r>
            <a:r>
              <a:rPr lang="fa-IR" dirty="0" smtClean="0"/>
              <a:t>. </a:t>
            </a:r>
            <a:endParaRPr lang="fa-IR" dirty="0"/>
          </a:p>
          <a:p>
            <a:endParaRPr lang="fa-IR" dirty="0" smtClean="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انسان براي تشخيص در زندگي نيازمند به كارگيري عقل و خرد خود است.</a:t>
            </a:r>
          </a:p>
          <a:p>
            <a:pPr marL="285750" indent="-285750">
              <a:buClr>
                <a:srgbClr val="00B0F0"/>
              </a:buClr>
              <a:buFont typeface="Arial" panose="020B0604020202020204" pitchFamily="34" charset="0"/>
              <a:buChar char="•"/>
            </a:pPr>
            <a:r>
              <a:rPr lang="fa-IR" dirty="0"/>
              <a:t>براي به كارگيري عقل و خرد، نيازمند تفكر است.</a:t>
            </a:r>
          </a:p>
          <a:p>
            <a:pPr marL="285750" indent="-285750">
              <a:buClr>
                <a:srgbClr val="00B0F0"/>
              </a:buClr>
              <a:buFont typeface="Arial" panose="020B0604020202020204" pitchFamily="34" charset="0"/>
              <a:buChar char="•"/>
            </a:pPr>
            <a:r>
              <a:rPr lang="fa-IR" dirty="0"/>
              <a:t>براي فعال شدن تفكري جهت‌دار و رو به سوي مصالح و نيازهاي حقيقي‌اش، نيازمند هدايتگر است. </a:t>
            </a:r>
          </a:p>
          <a:p>
            <a:pPr marL="285750" indent="-285750">
              <a:buClr>
                <a:srgbClr val="00B0F0"/>
              </a:buClr>
              <a:buFont typeface="Arial" panose="020B0604020202020204" pitchFamily="34" charset="0"/>
              <a:buChar char="•"/>
            </a:pPr>
            <a:r>
              <a:rPr lang="fa-IR" dirty="0"/>
              <a:t>قرآن راه را براي تفكر و تعقل و در نهايت حيات حقيقي براي انسان مي‌گشايد.</a:t>
            </a:r>
          </a:p>
          <a:p>
            <a:pPr marL="285750" indent="-285750">
              <a:buClr>
                <a:srgbClr val="00B0F0"/>
              </a:buClr>
              <a:buFont typeface="Arial" panose="020B0604020202020204" pitchFamily="34" charset="0"/>
              <a:buChar char="•"/>
            </a:pPr>
            <a:r>
              <a:rPr lang="fa-IR" dirty="0"/>
              <a:t>.................................................................................</a:t>
            </a:r>
          </a:p>
          <a:p>
            <a:endParaRPr lang="en-US"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6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نهم: تلاوت قرآن جلا دهنده قلب</a:t>
            </a:r>
            <a:endParaRPr lang="en-US" dirty="0"/>
          </a:p>
        </p:txBody>
      </p:sp>
      <p:sp>
        <p:nvSpPr>
          <p:cNvPr id="3" name="Content Placeholder 2"/>
          <p:cNvSpPr>
            <a:spLocks noGrp="1"/>
          </p:cNvSpPr>
          <p:nvPr>
            <p:ph idx="1"/>
          </p:nvPr>
        </p:nvSpPr>
        <p:spPr/>
        <p:txBody>
          <a:bodyPr/>
          <a:lstStyle/>
          <a:p>
            <a:r>
              <a:rPr lang="fa-IR" b="1" dirty="0"/>
              <a:t>تلاوت قرآن جلا دهنده قلب است</a:t>
            </a:r>
            <a:r>
              <a:rPr lang="fa-IR" b="1" dirty="0" smtClean="0"/>
              <a:t>.</a:t>
            </a:r>
          </a:p>
          <a:p>
            <a:endParaRPr lang="fa-IR" dirty="0"/>
          </a:p>
          <a:p>
            <a:r>
              <a:rPr lang="fa-IR" b="1" dirty="0">
                <a:solidFill>
                  <a:srgbClr val="FF0000"/>
                </a:solidFill>
              </a:rPr>
              <a:t>قال رسول الله صلی الله علیه و آله إِنَّ هَذِهِ القُلُوبَ لَتَصدَأُ كَمَا يَصدَأُ الحَدِيدُ وَ إِنَّ جَلَاءَهَا قِرَاءَةُ القُرآن‏ </a:t>
            </a:r>
          </a:p>
          <a:p>
            <a:r>
              <a:rPr lang="fa-IR" dirty="0"/>
              <a:t>پيامبر صلی الله علیه و آله فرمودند: اين دلها چون آهن زنگار مى‏گيرد، و جلا و پاك كردن آنها به وسيله قرآن صورت مى‏گيرد</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انسان در زندگي روزمره خود غبارآلود مي‌شود.</a:t>
            </a:r>
          </a:p>
          <a:p>
            <a:pPr marL="285750" indent="-285750">
              <a:buClr>
                <a:srgbClr val="00B0F0"/>
              </a:buClr>
              <a:buFont typeface="Arial" panose="020B0604020202020204" pitchFamily="34" charset="0"/>
              <a:buChar char="•"/>
            </a:pPr>
            <a:r>
              <a:rPr lang="fa-IR" dirty="0"/>
              <a:t>قرائت قرآن سببي براي دريافت معنويت است. </a:t>
            </a:r>
          </a:p>
          <a:p>
            <a:pPr marL="285750" indent="-285750">
              <a:buClr>
                <a:srgbClr val="00B0F0"/>
              </a:buClr>
              <a:buFont typeface="Arial" panose="020B0604020202020204" pitchFamily="34" charset="0"/>
              <a:buChar char="•"/>
            </a:pPr>
            <a:r>
              <a:rPr lang="fa-IR" dirty="0"/>
              <a:t>.................................................................................</a:t>
            </a:r>
          </a:p>
          <a:p>
            <a:endParaRPr lang="en-US"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743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دهم: دستیابی به گنج های بی نهایت با خواندن قرآن </a:t>
            </a:r>
            <a:endParaRPr lang="en-US" dirty="0"/>
          </a:p>
        </p:txBody>
      </p:sp>
      <p:sp>
        <p:nvSpPr>
          <p:cNvPr id="3" name="Content Placeholder 2"/>
          <p:cNvSpPr>
            <a:spLocks noGrp="1"/>
          </p:cNvSpPr>
          <p:nvPr>
            <p:ph idx="1"/>
          </p:nvPr>
        </p:nvSpPr>
        <p:spPr/>
        <p:txBody>
          <a:bodyPr/>
          <a:lstStyle/>
          <a:p>
            <a:r>
              <a:rPr lang="fa-IR" b="1" dirty="0"/>
              <a:t>کسی که قرآن می‌خواند به گنج‌هاي بي‌نهايتي دست مي‌يابد</a:t>
            </a:r>
            <a:r>
              <a:rPr lang="fa-IR" b="1" dirty="0" smtClean="0"/>
              <a:t>.</a:t>
            </a:r>
          </a:p>
          <a:p>
            <a:endParaRPr lang="fa-IR" dirty="0"/>
          </a:p>
          <a:p>
            <a:r>
              <a:rPr lang="fa-IR" b="1" dirty="0">
                <a:solidFill>
                  <a:srgbClr val="FF0000"/>
                </a:solidFill>
              </a:rPr>
              <a:t>قَالَ سَمِعتُ عَلِيَّ بنَ الحُسَينِ علیه السلام يَقُولُ آيَاتُ القُرآنِ خَزَائِنُ فَكُلَّمَا فَتَحتَ خِزَانَةً يَنبَغِي لَكَ أَن تَنظُرَ مَا فِيهَا </a:t>
            </a:r>
          </a:p>
          <a:p>
            <a:r>
              <a:rPr lang="fa-IR" dirty="0"/>
              <a:t>آيات قرآن گنجينه‏هايند و هر زمانى كه گنجينه‏اى گشودى، بر تو سزاوار است كه نگاه كنى در آن چيست</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در اين روايات به توجه به ساحت آيات قرآن تأكيد شده است.</a:t>
            </a:r>
          </a:p>
          <a:p>
            <a:pPr marL="285750" indent="-285750">
              <a:buClr>
                <a:srgbClr val="00B0F0"/>
              </a:buClr>
              <a:buFont typeface="Arial" panose="020B0604020202020204" pitchFamily="34" charset="0"/>
              <a:buChar char="•"/>
            </a:pPr>
            <a:r>
              <a:rPr lang="fa-IR" dirty="0"/>
              <a:t>هر آيه‌اي گنج‌هايي از علم، معرفت و معنويت است كه انسان براي دست‌يابي به آن نيازمند فتح و گشايش است. </a:t>
            </a:r>
          </a:p>
          <a:p>
            <a:pPr marL="285750" indent="-285750">
              <a:buClr>
                <a:srgbClr val="00B0F0"/>
              </a:buClr>
              <a:buFont typeface="Arial" panose="020B0604020202020204" pitchFamily="34" charset="0"/>
              <a:buChar char="•"/>
            </a:pPr>
            <a:r>
              <a:rPr lang="fa-IR" dirty="0"/>
              <a:t>كليد فتح و گشايش، نظر با تعمق در آيات است.</a:t>
            </a:r>
          </a:p>
          <a:p>
            <a:pPr marL="285750" indent="-285750">
              <a:buClr>
                <a:srgbClr val="00B0F0"/>
              </a:buClr>
              <a:buFont typeface="Arial" panose="020B0604020202020204" pitchFamily="34" charset="0"/>
              <a:buChar char="•"/>
            </a:pPr>
            <a:r>
              <a:rPr lang="fa-IR" dirty="0"/>
              <a:t>.................................................................................</a:t>
            </a:r>
            <a:endParaRPr lang="en-US"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6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250"/>
                                        <p:tgtEl>
                                          <p:spTgt spid="3">
                                            <p:txEl>
                                              <p:pRg st="0" end="0"/>
                                            </p:txEl>
                                          </p:spTgt>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right)">
                                      <p:cBhvr>
                                        <p:cTn id="10" dur="1250"/>
                                        <p:tgtEl>
                                          <p:spTgt spid="3">
                                            <p:txEl>
                                              <p:pRg st="2" end="2"/>
                                            </p:txEl>
                                          </p:spTgt>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right)">
                                      <p:cBhvr>
                                        <p:cTn id="13" dur="1250"/>
                                        <p:tgtEl>
                                          <p:spTgt spid="3">
                                            <p:txEl>
                                              <p:pRg st="3" end="3"/>
                                            </p:txEl>
                                          </p:spTgt>
                                        </p:tgtEl>
                                      </p:cBhvr>
                                    </p:animEffect>
                                  </p:childTnLst>
                                </p:cTn>
                              </p:par>
                              <p:par>
                                <p:cTn id="14" presetID="22" presetClass="entr" presetSubtype="2" fill="hold" grpId="0"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right)">
                                      <p:cBhvr>
                                        <p:cTn id="16" dur="1250"/>
                                        <p:tgtEl>
                                          <p:spTgt spid="3">
                                            <p:txEl>
                                              <p:pRg st="5" end="5"/>
                                            </p:txEl>
                                          </p:spTgt>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right)">
                                      <p:cBhvr>
                                        <p:cTn id="19" dur="1250"/>
                                        <p:tgtEl>
                                          <p:spTgt spid="3">
                                            <p:txEl>
                                              <p:pRg st="6" end="6"/>
                                            </p:txEl>
                                          </p:spTgt>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right)">
                                      <p:cBhvr>
                                        <p:cTn id="22" dur="1250"/>
                                        <p:tgtEl>
                                          <p:spTgt spid="3">
                                            <p:txEl>
                                              <p:pRg st="7" end="7"/>
                                            </p:txEl>
                                          </p:spTgt>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right)">
                                      <p:cBhvr>
                                        <p:cTn id="25" dur="1250"/>
                                        <p:tgtEl>
                                          <p:spTgt spid="3">
                                            <p:txEl>
                                              <p:pRg st="8" end="8"/>
                                            </p:txEl>
                                          </p:spTgt>
                                        </p:tgtEl>
                                      </p:cBhvr>
                                    </p:animEffect>
                                  </p:childTnLst>
                                </p:cTn>
                              </p:par>
                              <p:par>
                                <p:cTn id="26" presetID="22" presetClass="entr" presetSubtype="2" fill="hold" grpId="0" nodeType="withEffect">
                                  <p:stCondLst>
                                    <p:cond delay="50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right)">
                                      <p:cBhvr>
                                        <p:cTn id="28"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يازدهم: نجات از مهلکه ها با خواندن قرآن</a:t>
            </a:r>
            <a:endParaRPr lang="en-US" dirty="0"/>
          </a:p>
        </p:txBody>
      </p:sp>
      <p:sp>
        <p:nvSpPr>
          <p:cNvPr id="3" name="Content Placeholder 2"/>
          <p:cNvSpPr>
            <a:spLocks noGrp="1"/>
          </p:cNvSpPr>
          <p:nvPr>
            <p:ph idx="1"/>
          </p:nvPr>
        </p:nvSpPr>
        <p:spPr/>
        <p:txBody>
          <a:bodyPr>
            <a:normAutofit lnSpcReduction="10000"/>
          </a:bodyPr>
          <a:lstStyle/>
          <a:p>
            <a:r>
              <a:rPr lang="fa-IR" b="1" dirty="0"/>
              <a:t>خواندن قرآن نجات دهنده از مهلکه‌هاست</a:t>
            </a:r>
            <a:r>
              <a:rPr lang="fa-IR" b="1" dirty="0" smtClean="0"/>
              <a:t>.</a:t>
            </a:r>
          </a:p>
          <a:p>
            <a:endParaRPr lang="fa-IR" dirty="0"/>
          </a:p>
          <a:p>
            <a:r>
              <a:rPr lang="fa-IR" b="1" dirty="0">
                <a:solidFill>
                  <a:srgbClr val="FF0000"/>
                </a:solidFill>
              </a:rPr>
              <a:t>قَالَ أَبُو عَبدِ الله علیه السلام لَا وَ الله لَا يَرجِعُ الأَمرُ وَ الخِلَافَةُ إِلَى آلِ أَبِي بَكرٍ وَ عُمَرَ أَبَداً وَ لَا إِلَى بَنِي أُمَيَّةَ أَبَداً وَ لَا فِي وُلدِ طَلحَةَ وَ الزُّبَيرِ أَبَداً وَ ذَلِكَ أَنَّهُم نَبَذُوا القُرآنَ وَ أَبطَلُوا السُّنَنَ وَ عَطَّلُوا الأَحكَامَ وَ قَالَ رَسُولُ الله صلی الله علیه و آله القُرآنُ هُدًى مِنَ الضَّلَالِ وَ تِبيَانٌ مِنَ العَمَى وَ استِقَالَةٌ مِنَ العَثرَةِ وَ نُورٌ مِنَ الظُّلمَةِ وَ ضِيَاءٌ مِنَ الأَحدَاثِ وَ عِصمَةٌ مِنَ الهَلَكَةِ وَ رُشدٌ مِنَ‏ الغَوَايَةِ وَ بَيَانٌ مِنَ الفِتَنِ وَ بَلَاغٌ مِنَ الدُّنيَا إِلَى الآخِرَةِ وَ فِيهِ كَمَالُ دِينِكُم وَ مَا عَدَلَ أَحَدٌ عَنِ القُرآنِ إِلَّا إِلَى النَّارِ   </a:t>
            </a:r>
            <a:endParaRPr lang="fa-IR" b="1" dirty="0" smtClean="0">
              <a:solidFill>
                <a:srgbClr val="FF0000"/>
              </a:solidFill>
            </a:endParaRPr>
          </a:p>
          <a:p>
            <a:r>
              <a:rPr lang="fa-IR" dirty="0" smtClean="0"/>
              <a:t>امام </a:t>
            </a:r>
            <a:r>
              <a:rPr lang="fa-IR" dirty="0"/>
              <a:t>صادق علیه السلام فرمودند: امامت و خلافت هرگز به آل ابى بكر و عمر و نه به زادگان بنى‌اميّه و نه در نسل طلحه و زبير باز نمي‌گردد، زيرا آنان قرآن را به دور انداختند و سنت‌ها را باطل كردند و احكام را معطّل گذاشتند در حالي‌ كه رسول خدا صلی الله علیه و آله فرمود: قرآن هدايت‌ كننده هر گمراهي و روشنگر هر نابينايي است و وسيله بازگشت و گذشت از هر لغزش است و روشنى است در تاريكى و پرتوى است در هر پيشامد (بدعت) و نگهدارى از هر هلاكت است و رهيابى از هر گمراهى است و بيان است در مورد هر فتنه و اشتباه و وسيله رسيدن از دنيا به سعادت آخرت است و در آن است كمال دين شماها و هيچ كس از قرآن منحرف نشود جز به دوزخ سوزان‏</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خواندن قرآن با عمل به آن قرين است.</a:t>
            </a:r>
          </a:p>
          <a:p>
            <a:pPr marL="285750" indent="-285750">
              <a:buClr>
                <a:srgbClr val="00B0F0"/>
              </a:buClr>
              <a:buFont typeface="Arial" panose="020B0604020202020204" pitchFamily="34" charset="0"/>
              <a:buChar char="•"/>
            </a:pPr>
            <a:r>
              <a:rPr lang="fa-IR" dirty="0"/>
              <a:t>اگر جامعه‌اي قرائت قرآن را كنار گذارد، در پذيرش حاكميت دچار اشتباه مي‌شود.</a:t>
            </a:r>
          </a:p>
          <a:p>
            <a:pPr marL="285750" indent="-285750">
              <a:buClr>
                <a:srgbClr val="00B0F0"/>
              </a:buClr>
              <a:buFont typeface="Arial" panose="020B0604020202020204" pitchFamily="34" charset="0"/>
              <a:buChar char="•"/>
            </a:pPr>
            <a:r>
              <a:rPr lang="fa-IR" dirty="0"/>
              <a:t>سواد قرآني به معناي شناخت مفاهيم و مضامين حقيقي آن است و اين معنا بدون ثقل ديگر آن، يعني اهل بيت عليهم السلام امكان پذير نيست.</a:t>
            </a:r>
          </a:p>
          <a:p>
            <a:pPr marL="285750" indent="-285750">
              <a:buClr>
                <a:srgbClr val="00B0F0"/>
              </a:buClr>
              <a:buFont typeface="Arial" panose="020B0604020202020204" pitchFamily="34" charset="0"/>
              <a:buChar char="•"/>
            </a:pPr>
            <a:r>
              <a:rPr lang="fa-IR" dirty="0"/>
              <a:t>در جامعه رسول خدا صلی الله علیه و آله قرآن به ظاهر خوانده مي‌شد ولي در واقع آنها از قرآن بسيار دور بودند.</a:t>
            </a:r>
          </a:p>
          <a:p>
            <a:pPr marL="285750" indent="-285750">
              <a:buClr>
                <a:srgbClr val="00B0F0"/>
              </a:buClr>
              <a:buFont typeface="Arial" panose="020B0604020202020204" pitchFamily="34" charset="0"/>
              <a:buChar char="•"/>
            </a:pPr>
            <a:r>
              <a:rPr lang="fa-IR" dirty="0"/>
              <a:t>................................................................................. ‌ </a:t>
            </a:r>
            <a:endParaRPr lang="en-US"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9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250"/>
                                        <p:tgtEl>
                                          <p:spTgt spid="3">
                                            <p:txEl>
                                              <p:pRg st="0" end="0"/>
                                            </p:txEl>
                                          </p:spTgt>
                                        </p:tgtEl>
                                      </p:cBhvr>
                                    </p:animEffect>
                                  </p:childTnLst>
                                </p:cTn>
                              </p:par>
                              <p:par>
                                <p:cTn id="8" presetID="22" presetClass="entr" presetSubtype="2" fill="hold"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right)">
                                      <p:cBhvr>
                                        <p:cTn id="10" dur="1250"/>
                                        <p:tgtEl>
                                          <p:spTgt spid="3">
                                            <p:txEl>
                                              <p:pRg st="2" end="2"/>
                                            </p:txEl>
                                          </p:spTgt>
                                        </p:tgtEl>
                                      </p:cBhvr>
                                    </p:animEffect>
                                  </p:childTnLst>
                                </p:cTn>
                              </p:par>
                              <p:par>
                                <p:cTn id="11" presetID="22" presetClass="entr" presetSubtype="2" fill="hold" nodeType="withEffect">
                                  <p:stCondLst>
                                    <p:cond delay="75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right)">
                                      <p:cBhvr>
                                        <p:cTn id="13" dur="1250"/>
                                        <p:tgtEl>
                                          <p:spTgt spid="3">
                                            <p:txEl>
                                              <p:pRg st="3" end="3"/>
                                            </p:txEl>
                                          </p:spTgt>
                                        </p:tgtEl>
                                      </p:cBhvr>
                                    </p:animEffect>
                                  </p:childTnLst>
                                </p:cTn>
                              </p:par>
                              <p:par>
                                <p:cTn id="14" presetID="22" presetClass="entr" presetSubtype="2" fill="hold" nodeType="withEffect">
                                  <p:stCondLst>
                                    <p:cond delay="75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right)">
                                      <p:cBhvr>
                                        <p:cTn id="16" dur="1250"/>
                                        <p:tgtEl>
                                          <p:spTgt spid="3">
                                            <p:txEl>
                                              <p:pRg st="5" end="5"/>
                                            </p:txEl>
                                          </p:spTgt>
                                        </p:tgtEl>
                                      </p:cBhvr>
                                    </p:animEffect>
                                  </p:childTnLst>
                                </p:cTn>
                              </p:par>
                              <p:par>
                                <p:cTn id="17" presetID="22" presetClass="entr" presetSubtype="2" fill="hold" nodeType="withEffect">
                                  <p:stCondLst>
                                    <p:cond delay="7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right)">
                                      <p:cBhvr>
                                        <p:cTn id="19" dur="1250"/>
                                        <p:tgtEl>
                                          <p:spTgt spid="3">
                                            <p:txEl>
                                              <p:pRg st="6" end="6"/>
                                            </p:txEl>
                                          </p:spTgt>
                                        </p:tgtEl>
                                      </p:cBhvr>
                                    </p:animEffect>
                                  </p:childTnLst>
                                </p:cTn>
                              </p:par>
                              <p:par>
                                <p:cTn id="20" presetID="22" presetClass="entr" presetSubtype="2" fill="hold" nodeType="withEffect">
                                  <p:stCondLst>
                                    <p:cond delay="75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right)">
                                      <p:cBhvr>
                                        <p:cTn id="22" dur="1250"/>
                                        <p:tgtEl>
                                          <p:spTgt spid="3">
                                            <p:txEl>
                                              <p:pRg st="7" end="7"/>
                                            </p:txEl>
                                          </p:spTgt>
                                        </p:tgtEl>
                                      </p:cBhvr>
                                    </p:animEffect>
                                  </p:childTnLst>
                                </p:cTn>
                              </p:par>
                              <p:par>
                                <p:cTn id="23" presetID="22" presetClass="entr" presetSubtype="2" fill="hold" nodeType="withEffect">
                                  <p:stCondLst>
                                    <p:cond delay="75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right)">
                                      <p:cBhvr>
                                        <p:cTn id="25" dur="1250"/>
                                        <p:tgtEl>
                                          <p:spTgt spid="3">
                                            <p:txEl>
                                              <p:pRg st="8" end="8"/>
                                            </p:txEl>
                                          </p:spTgt>
                                        </p:tgtEl>
                                      </p:cBhvr>
                                    </p:animEffect>
                                  </p:childTnLst>
                                </p:cTn>
                              </p:par>
                              <p:par>
                                <p:cTn id="26" presetID="22" presetClass="entr" presetSubtype="2" fill="hold" nodeType="withEffect">
                                  <p:stCondLst>
                                    <p:cond delay="75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right)">
                                      <p:cBhvr>
                                        <p:cTn id="28" dur="1250"/>
                                        <p:tgtEl>
                                          <p:spTgt spid="3">
                                            <p:txEl>
                                              <p:pRg st="9" end="9"/>
                                            </p:txEl>
                                          </p:spTgt>
                                        </p:tgtEl>
                                      </p:cBhvr>
                                    </p:animEffect>
                                  </p:childTnLst>
                                </p:cTn>
                              </p:par>
                              <p:par>
                                <p:cTn id="29" presetID="22" presetClass="entr" presetSubtype="2" fill="hold" nodeType="withEffect">
                                  <p:stCondLst>
                                    <p:cond delay="75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right)">
                                      <p:cBhvr>
                                        <p:cTn id="31"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اصل دوازدهم: قرآن ایمنی بخش از وحشتهای </a:t>
            </a:r>
            <a:r>
              <a:rPr lang="fa-IR" dirty="0" smtClean="0"/>
              <a:t>دنیوی</a:t>
            </a:r>
            <a:endParaRPr lang="en-US" dirty="0"/>
          </a:p>
        </p:txBody>
      </p:sp>
      <p:sp>
        <p:nvSpPr>
          <p:cNvPr id="3" name="Content Placeholder 2"/>
          <p:cNvSpPr>
            <a:spLocks noGrp="1"/>
          </p:cNvSpPr>
          <p:nvPr>
            <p:ph idx="1"/>
          </p:nvPr>
        </p:nvSpPr>
        <p:spPr/>
        <p:txBody>
          <a:bodyPr/>
          <a:lstStyle/>
          <a:p>
            <a:r>
              <a:rPr lang="fa-IR" b="1" dirty="0" smtClean="0"/>
              <a:t>همراهی </a:t>
            </a:r>
            <a:r>
              <a:rPr lang="fa-IR" b="1" dirty="0"/>
              <a:t>با قرآن </a:t>
            </a:r>
            <a:r>
              <a:rPr lang="fa-IR" b="1" dirty="0" smtClean="0"/>
              <a:t>ایمنی دهنده </a:t>
            </a:r>
            <a:r>
              <a:rPr lang="fa-IR" b="1" dirty="0"/>
              <a:t>از وحشت‌های دنیوی است</a:t>
            </a:r>
            <a:r>
              <a:rPr lang="fa-IR" b="1" dirty="0" smtClean="0"/>
              <a:t>.</a:t>
            </a:r>
          </a:p>
          <a:p>
            <a:endParaRPr lang="fa-IR" dirty="0"/>
          </a:p>
          <a:p>
            <a:r>
              <a:rPr lang="fa-IR" b="1" dirty="0">
                <a:solidFill>
                  <a:srgbClr val="FF0000"/>
                </a:solidFill>
              </a:rPr>
              <a:t>قَالَ عَلِيُّ بنُ الحُسَينِ علیه السلام لَو مَاتَ مَن بَينَ المَشرِقِ وَ المَغرِبِ لَمَا استَوحَشتُ بَعدَ أَن يَكُونَ القُرآنُ مَعِي وَ كَانَ علیه السلام إِذَا قَرَأَ مالِكِ يَومِ الدِّينِ يُكَرِّرُهَا حَتَّى كَادَ أَن يَمُوت </a:t>
            </a:r>
          </a:p>
          <a:p>
            <a:r>
              <a:rPr lang="fa-IR" dirty="0"/>
              <a:t>امام سجاد علیه السلام فرمودند: اگر همه مردم كه مابين مشرق و مغرب هستند بميرند من از تنهايى هراس نكنم پس از آنكه قرآن با من باشد، و آن حضرت علیه السلام شيوه‏اش اين بود كه هر گاه مالِكِ يَومِ الدِّينِ را ميخواند آنقدر آن را تكرار مي‌كرد كه نزديك بود بميرد</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smtClean="0"/>
              <a:t>قرآن </a:t>
            </a:r>
            <a:r>
              <a:rPr lang="fa-IR" dirty="0"/>
              <a:t>امنيت‌ بخشي بزرگ و پناهگاهي عظيم براي دفع و رفع شرور و بدي‌هاست.</a:t>
            </a:r>
          </a:p>
          <a:p>
            <a:pPr marL="285750" indent="-285750">
              <a:buClr>
                <a:srgbClr val="00B0F0"/>
              </a:buClr>
              <a:buFont typeface="Arial" panose="020B0604020202020204" pitchFamily="34" charset="0"/>
              <a:buChar char="•"/>
            </a:pPr>
            <a:r>
              <a:rPr lang="fa-IR" dirty="0" smtClean="0"/>
              <a:t>ارتباط </a:t>
            </a:r>
            <a:r>
              <a:rPr lang="fa-IR" dirty="0"/>
              <a:t>و انس با قرآن به معناي انس با مفاهيم آن است. </a:t>
            </a:r>
          </a:p>
          <a:p>
            <a:pPr marL="285750" indent="-285750">
              <a:buClr>
                <a:srgbClr val="00B0F0"/>
              </a:buClr>
              <a:buFont typeface="Arial" panose="020B0604020202020204" pitchFamily="34" charset="0"/>
              <a:buChar char="•"/>
            </a:pPr>
            <a:r>
              <a:rPr lang="fa-IR" dirty="0" smtClean="0"/>
              <a:t>اين </a:t>
            </a:r>
            <a:r>
              <a:rPr lang="fa-IR" dirty="0"/>
              <a:t>انس با تكرار آيات و ارتباط با آيات امكان‌پذير خواهد بود.</a:t>
            </a:r>
          </a:p>
          <a:p>
            <a:pPr marL="285750" indent="-285750">
              <a:buClr>
                <a:srgbClr val="00B0F0"/>
              </a:buClr>
              <a:buFont typeface="Arial" panose="020B0604020202020204" pitchFamily="34" charset="0"/>
              <a:buChar char="•"/>
            </a:pPr>
            <a:r>
              <a:rPr lang="fa-IR" dirty="0"/>
              <a:t>.................................................................................</a:t>
            </a:r>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1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25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250"/>
                                        <p:tgtEl>
                                          <p:spTgt spid="3">
                                            <p:txEl>
                                              <p:pRg st="3" end="3"/>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250"/>
                                        <p:tgtEl>
                                          <p:spTgt spid="3">
                                            <p:txEl>
                                              <p:pRg st="5" end="5"/>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250"/>
                                        <p:tgtEl>
                                          <p:spTgt spid="3">
                                            <p:txEl>
                                              <p:pRg st="6" end="6"/>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250"/>
                                        <p:tgtEl>
                                          <p:spTgt spid="3">
                                            <p:txEl>
                                              <p:pRg st="7" end="7"/>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250"/>
                                        <p:tgtEl>
                                          <p:spTgt spid="3">
                                            <p:txEl>
                                              <p:pRg st="8" end="8"/>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سيزدهم: آگاهی از اخبار همه هستی با مراجعه به قرآن </a:t>
            </a:r>
            <a:endParaRPr lang="en-US" dirty="0"/>
          </a:p>
        </p:txBody>
      </p:sp>
      <p:sp>
        <p:nvSpPr>
          <p:cNvPr id="3" name="Content Placeholder 2"/>
          <p:cNvSpPr>
            <a:spLocks noGrp="1"/>
          </p:cNvSpPr>
          <p:nvPr>
            <p:ph idx="1"/>
          </p:nvPr>
        </p:nvSpPr>
        <p:spPr/>
        <p:txBody>
          <a:bodyPr/>
          <a:lstStyle/>
          <a:p>
            <a:r>
              <a:rPr lang="fa-IR" b="1" dirty="0"/>
              <a:t>با مراجعه به قرآن مي‌توان به اخبار همه هستي و آنچه مورد نياز انسان است دست يافت.  </a:t>
            </a:r>
            <a:endParaRPr lang="fa-IR" b="1" dirty="0" smtClean="0"/>
          </a:p>
          <a:p>
            <a:endParaRPr lang="fa-IR" dirty="0"/>
          </a:p>
          <a:p>
            <a:r>
              <a:rPr lang="fa-IR" b="1" dirty="0">
                <a:solidFill>
                  <a:srgbClr val="FF0000"/>
                </a:solidFill>
              </a:rPr>
              <a:t>قَالَ أَبُو عَبدِ الله علیه السلام إِنَّ العَزِيزَ الجَبَّارَ أَنزَلَ عَلَيكُم كِتَابَهُ وَ هُوَ الصَّادِقُ البَارُّ فِيهِ خَبَرُكُم وَ خَبَرُ مَن قَبلَكُم وَ خَبَرُ مَن بَعدَكُم وَ خَبَرُ السَّمَاءِ وَ الأَرضِ وَ لَو أَتَاكُم مَن يُخبِرُكُم عَن ذَلِكَ لَتَعَجَّبتُم‏ </a:t>
            </a:r>
          </a:p>
          <a:p>
            <a:r>
              <a:rPr lang="fa-IR" dirty="0"/>
              <a:t>امام صادق علیه السلام: راستى كه عزيز جبّار كتاب خود را بر شماها فرو فرستاده و او است كه راستگو و نيكخواه است، در كتاب او است گزارش شما و گزارش هر كه پيش از شما و گزارش هر كه پس از شماست و گزارش آسمان و زمين و اگر بيايد نزد شما كسى كه شما را از آن گزارش دهد، هر آينه به شگفت آييد</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a:t>انسان براي رشد و تعالي خود نيازمند خبردار بودن است. </a:t>
            </a:r>
          </a:p>
          <a:p>
            <a:pPr marL="285750" indent="-285750">
              <a:buClr>
                <a:srgbClr val="00B0F0"/>
              </a:buClr>
              <a:buFont typeface="Arial" panose="020B0604020202020204" pitchFamily="34" charset="0"/>
              <a:buChar char="•"/>
            </a:pPr>
            <a:r>
              <a:rPr lang="fa-IR" dirty="0"/>
              <a:t>از آنجايي كه انسان با جنبه‌هاي مختلفي از هستي مرتبط است نيازمند خبر از جنبههاي مختلف است.</a:t>
            </a:r>
          </a:p>
          <a:p>
            <a:pPr marL="285750" indent="-285750">
              <a:buClr>
                <a:srgbClr val="00B0F0"/>
              </a:buClr>
              <a:buFont typeface="Arial" panose="020B0604020202020204" pitchFamily="34" charset="0"/>
              <a:buChar char="•"/>
            </a:pPr>
            <a:r>
              <a:rPr lang="fa-IR" dirty="0"/>
              <a:t>قرآن جامع بين اخبار است.</a:t>
            </a:r>
          </a:p>
          <a:p>
            <a:pPr marL="285750" indent="-285750">
              <a:buClr>
                <a:srgbClr val="00B0F0"/>
              </a:buClr>
              <a:buFont typeface="Arial" panose="020B0604020202020204" pitchFamily="34" charset="0"/>
              <a:buChar char="•"/>
            </a:pPr>
            <a:r>
              <a:rPr lang="fa-IR" dirty="0"/>
              <a:t>در خبردهي، صداقت و بخشندگي (عدم بخل) بسيار اهميت دارد. </a:t>
            </a:r>
          </a:p>
          <a:p>
            <a:pPr marL="285750" indent="-285750">
              <a:buClr>
                <a:srgbClr val="00B0F0"/>
              </a:buClr>
              <a:buFont typeface="Arial" panose="020B0604020202020204" pitchFamily="34" charset="0"/>
              <a:buChar char="•"/>
            </a:pPr>
            <a:r>
              <a:rPr lang="fa-IR" dirty="0" smtClean="0"/>
              <a:t>.................................................................................</a:t>
            </a:r>
            <a:endParaRPr lang="fa-IR"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8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250"/>
                                        <p:tgtEl>
                                          <p:spTgt spid="3">
                                            <p:txEl>
                                              <p:pRg st="2" end="2"/>
                                            </p:txEl>
                                          </p:spTgt>
                                        </p:tgtEl>
                                      </p:cBhvr>
                                    </p:animEffect>
                                    <p:anim calcmode="lin" valueType="num">
                                      <p:cBhvr>
                                        <p:cTn id="13"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250"/>
                                        <p:tgtEl>
                                          <p:spTgt spid="3">
                                            <p:txEl>
                                              <p:pRg st="3" end="3"/>
                                            </p:txEl>
                                          </p:spTgt>
                                        </p:tgtEl>
                                      </p:cBhvr>
                                    </p:animEffect>
                                    <p:anim calcmode="lin" valueType="num">
                                      <p:cBhvr>
                                        <p:cTn id="18"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25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250"/>
                                        <p:tgtEl>
                                          <p:spTgt spid="3">
                                            <p:txEl>
                                              <p:pRg st="5" end="5"/>
                                            </p:txEl>
                                          </p:spTgt>
                                        </p:tgtEl>
                                      </p:cBhvr>
                                    </p:animEffect>
                                    <p:anim calcmode="lin" valueType="num">
                                      <p:cBhvr>
                                        <p:cTn id="23"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25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250"/>
                                        <p:tgtEl>
                                          <p:spTgt spid="3">
                                            <p:txEl>
                                              <p:pRg st="6" end="6"/>
                                            </p:txEl>
                                          </p:spTgt>
                                        </p:tgtEl>
                                      </p:cBhvr>
                                    </p:animEffect>
                                    <p:anim calcmode="lin" valueType="num">
                                      <p:cBhvr>
                                        <p:cTn id="28"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25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250"/>
                                        <p:tgtEl>
                                          <p:spTgt spid="3">
                                            <p:txEl>
                                              <p:pRg st="7" end="7"/>
                                            </p:txEl>
                                          </p:spTgt>
                                        </p:tgtEl>
                                      </p:cBhvr>
                                    </p:animEffect>
                                    <p:anim calcmode="lin" valueType="num">
                                      <p:cBhvr>
                                        <p:cTn id="33"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25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250"/>
                                        <p:tgtEl>
                                          <p:spTgt spid="3">
                                            <p:txEl>
                                              <p:pRg st="8" end="8"/>
                                            </p:txEl>
                                          </p:spTgt>
                                        </p:tgtEl>
                                      </p:cBhvr>
                                    </p:animEffect>
                                    <p:anim calcmode="lin" valueType="num">
                                      <p:cBhvr>
                                        <p:cTn id="38" dur="1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250"/>
                                        <p:tgtEl>
                                          <p:spTgt spid="3">
                                            <p:txEl>
                                              <p:pRg st="9" end="9"/>
                                            </p:txEl>
                                          </p:spTgt>
                                        </p:tgtEl>
                                      </p:cBhvr>
                                    </p:animEffect>
                                    <p:anim calcmode="lin" valueType="num">
                                      <p:cBhvr>
                                        <p:cTn id="43" dur="1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250"/>
                                        <p:tgtEl>
                                          <p:spTgt spid="3">
                                            <p:txEl>
                                              <p:pRg st="10" end="10"/>
                                            </p:txEl>
                                          </p:spTgt>
                                        </p:tgtEl>
                                      </p:cBhvr>
                                    </p:animEffect>
                                    <p:anim calcmode="lin" valueType="num">
                                      <p:cBhvr>
                                        <p:cTn id="48" dur="1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2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233" y="188640"/>
            <a:ext cx="6138028" cy="648072"/>
          </a:xfrm>
        </p:spPr>
        <p:txBody>
          <a:bodyPr/>
          <a:lstStyle/>
          <a:p>
            <a:r>
              <a:rPr lang="fa-IR" sz="3200" dirty="0" smtClean="0"/>
              <a:t>نمای کلی جزوه مقدمات تدبر در قرآن</a:t>
            </a:r>
            <a:endParaRPr lang="en-US" sz="3200" dirty="0"/>
          </a:p>
        </p:txBody>
      </p:sp>
      <p:graphicFrame>
        <p:nvGraphicFramePr>
          <p:cNvPr id="4" name="Diagram 3"/>
          <p:cNvGraphicFramePr/>
          <p:nvPr>
            <p:extLst>
              <p:ext uri="{D42A27DB-BD31-4B8C-83A1-F6EECF244321}">
                <p14:modId xmlns:p14="http://schemas.microsoft.com/office/powerpoint/2010/main" val="3869099610"/>
              </p:ext>
            </p:extLst>
          </p:nvPr>
        </p:nvGraphicFramePr>
        <p:xfrm>
          <a:off x="36389" y="764704"/>
          <a:ext cx="96490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6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graphicEl>
                                              <a:dgm id="{8D3355C8-43F5-47E9-8F0A-84C2DF2909D6}"/>
                                            </p:graphicEl>
                                          </p:spTgt>
                                        </p:tgtEl>
                                        <p:attrNameLst>
                                          <p:attrName>style.visibility</p:attrName>
                                        </p:attrNameLst>
                                      </p:cBhvr>
                                      <p:to>
                                        <p:strVal val="visible"/>
                                      </p:to>
                                    </p:set>
                                    <p:animEffect transition="in" filter="wipe(right)">
                                      <p:cBhvr>
                                        <p:cTn id="7" dur="500"/>
                                        <p:tgtEl>
                                          <p:spTgt spid="4">
                                            <p:graphicEl>
                                              <a:dgm id="{8D3355C8-43F5-47E9-8F0A-84C2DF2909D6}"/>
                                            </p:graphic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graphicEl>
                                              <a:dgm id="{611CF354-4B46-40C9-BAD9-8137B2859A0A}"/>
                                            </p:graphicEl>
                                          </p:spTgt>
                                        </p:tgtEl>
                                        <p:attrNameLst>
                                          <p:attrName>style.visibility</p:attrName>
                                        </p:attrNameLst>
                                      </p:cBhvr>
                                      <p:to>
                                        <p:strVal val="visible"/>
                                      </p:to>
                                    </p:set>
                                    <p:animEffect transition="in" filter="wipe(right)">
                                      <p:cBhvr>
                                        <p:cTn id="11" dur="500"/>
                                        <p:tgtEl>
                                          <p:spTgt spid="4">
                                            <p:graphicEl>
                                              <a:dgm id="{611CF354-4B46-40C9-BAD9-8137B2859A0A}"/>
                                            </p:graphic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graphicEl>
                                              <a:dgm id="{5758EA79-C14B-4873-B09B-EBB554AE320F}"/>
                                            </p:graphicEl>
                                          </p:spTgt>
                                        </p:tgtEl>
                                        <p:attrNameLst>
                                          <p:attrName>style.visibility</p:attrName>
                                        </p:attrNameLst>
                                      </p:cBhvr>
                                      <p:to>
                                        <p:strVal val="visible"/>
                                      </p:to>
                                    </p:set>
                                    <p:animEffect transition="in" filter="wipe(right)">
                                      <p:cBhvr>
                                        <p:cTn id="15" dur="500"/>
                                        <p:tgtEl>
                                          <p:spTgt spid="4">
                                            <p:graphicEl>
                                              <a:dgm id="{5758EA79-C14B-4873-B09B-EBB554AE320F}"/>
                                            </p:graphic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graphicEl>
                                              <a:dgm id="{14FB95E0-E7E3-4C15-B065-E97A3385AA70}"/>
                                            </p:graphicEl>
                                          </p:spTgt>
                                        </p:tgtEl>
                                        <p:attrNameLst>
                                          <p:attrName>style.visibility</p:attrName>
                                        </p:attrNameLst>
                                      </p:cBhvr>
                                      <p:to>
                                        <p:strVal val="visible"/>
                                      </p:to>
                                    </p:set>
                                    <p:animEffect transition="in" filter="wipe(right)">
                                      <p:cBhvr>
                                        <p:cTn id="19" dur="500"/>
                                        <p:tgtEl>
                                          <p:spTgt spid="4">
                                            <p:graphicEl>
                                              <a:dgm id="{14FB95E0-E7E3-4C15-B065-E97A3385AA70}"/>
                                            </p:graphic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
                                            <p:graphicEl>
                                              <a:dgm id="{AC0E54E4-183B-4818-A4BB-829C503417D7}"/>
                                            </p:graphicEl>
                                          </p:spTgt>
                                        </p:tgtEl>
                                        <p:attrNameLst>
                                          <p:attrName>style.visibility</p:attrName>
                                        </p:attrNameLst>
                                      </p:cBhvr>
                                      <p:to>
                                        <p:strVal val="visible"/>
                                      </p:to>
                                    </p:set>
                                    <p:animEffect transition="in" filter="wipe(right)">
                                      <p:cBhvr>
                                        <p:cTn id="23" dur="500"/>
                                        <p:tgtEl>
                                          <p:spTgt spid="4">
                                            <p:graphicEl>
                                              <a:dgm id="{AC0E54E4-183B-4818-A4BB-829C503417D7}"/>
                                            </p:graphicEl>
                                          </p:spTgt>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
                                            <p:graphicEl>
                                              <a:dgm id="{A5F71FE1-0B3B-47F7-902F-0AA72959A479}"/>
                                            </p:graphicEl>
                                          </p:spTgt>
                                        </p:tgtEl>
                                        <p:attrNameLst>
                                          <p:attrName>style.visibility</p:attrName>
                                        </p:attrNameLst>
                                      </p:cBhvr>
                                      <p:to>
                                        <p:strVal val="visible"/>
                                      </p:to>
                                    </p:set>
                                    <p:animEffect transition="in" filter="wipe(right)">
                                      <p:cBhvr>
                                        <p:cTn id="27" dur="500"/>
                                        <p:tgtEl>
                                          <p:spTgt spid="4">
                                            <p:graphicEl>
                                              <a:dgm id="{A5F71FE1-0B3B-47F7-902F-0AA72959A479}"/>
                                            </p:graphicEl>
                                          </p:spTgt>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
                                            <p:graphicEl>
                                              <a:dgm id="{7201ADC7-6E39-4466-9392-8BD0EFCCA618}"/>
                                            </p:graphicEl>
                                          </p:spTgt>
                                        </p:tgtEl>
                                        <p:attrNameLst>
                                          <p:attrName>style.visibility</p:attrName>
                                        </p:attrNameLst>
                                      </p:cBhvr>
                                      <p:to>
                                        <p:strVal val="visible"/>
                                      </p:to>
                                    </p:set>
                                    <p:animEffect transition="in" filter="wipe(right)">
                                      <p:cBhvr>
                                        <p:cTn id="31" dur="500"/>
                                        <p:tgtEl>
                                          <p:spTgt spid="4">
                                            <p:graphicEl>
                                              <a:dgm id="{7201ADC7-6E39-4466-9392-8BD0EFCCA618}"/>
                                            </p:graphic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4">
                                            <p:graphicEl>
                                              <a:dgm id="{E6D42511-9EFA-4342-B075-E473EE894147}"/>
                                            </p:graphicEl>
                                          </p:spTgt>
                                        </p:tgtEl>
                                        <p:attrNameLst>
                                          <p:attrName>style.visibility</p:attrName>
                                        </p:attrNameLst>
                                      </p:cBhvr>
                                      <p:to>
                                        <p:strVal val="visible"/>
                                      </p:to>
                                    </p:set>
                                    <p:animEffect transition="in" filter="wipe(right)">
                                      <p:cBhvr>
                                        <p:cTn id="35" dur="500"/>
                                        <p:tgtEl>
                                          <p:spTgt spid="4">
                                            <p:graphicEl>
                                              <a:dgm id="{E6D42511-9EFA-4342-B075-E473EE894147}"/>
                                            </p:graphicEl>
                                          </p:spTgt>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4">
                                            <p:graphicEl>
                                              <a:dgm id="{23C82AA0-84A4-4F83-9B80-D70FB961386B}"/>
                                            </p:graphicEl>
                                          </p:spTgt>
                                        </p:tgtEl>
                                        <p:attrNameLst>
                                          <p:attrName>style.visibility</p:attrName>
                                        </p:attrNameLst>
                                      </p:cBhvr>
                                      <p:to>
                                        <p:strVal val="visible"/>
                                      </p:to>
                                    </p:set>
                                    <p:animEffect transition="in" filter="wipe(right)">
                                      <p:cBhvr>
                                        <p:cTn id="39" dur="500"/>
                                        <p:tgtEl>
                                          <p:spTgt spid="4">
                                            <p:graphicEl>
                                              <a:dgm id="{23C82AA0-84A4-4F83-9B80-D70FB961386B}"/>
                                            </p:graphicEl>
                                          </p:spTgt>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4">
                                            <p:graphicEl>
                                              <a:dgm id="{BA51B1F2-F17E-4A85-9A3E-D11CF2215BF0}"/>
                                            </p:graphicEl>
                                          </p:spTgt>
                                        </p:tgtEl>
                                        <p:attrNameLst>
                                          <p:attrName>style.visibility</p:attrName>
                                        </p:attrNameLst>
                                      </p:cBhvr>
                                      <p:to>
                                        <p:strVal val="visible"/>
                                      </p:to>
                                    </p:set>
                                    <p:animEffect transition="in" filter="wipe(right)">
                                      <p:cBhvr>
                                        <p:cTn id="43" dur="500"/>
                                        <p:tgtEl>
                                          <p:spTgt spid="4">
                                            <p:graphicEl>
                                              <a:dgm id="{BA51B1F2-F17E-4A85-9A3E-D11CF2215BF0}"/>
                                            </p:graphicEl>
                                          </p:spTgt>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4">
                                            <p:graphicEl>
                                              <a:dgm id="{F78F2878-65D6-425D-B137-517BD3D83430}"/>
                                            </p:graphicEl>
                                          </p:spTgt>
                                        </p:tgtEl>
                                        <p:attrNameLst>
                                          <p:attrName>style.visibility</p:attrName>
                                        </p:attrNameLst>
                                      </p:cBhvr>
                                      <p:to>
                                        <p:strVal val="visible"/>
                                      </p:to>
                                    </p:set>
                                    <p:animEffect transition="in" filter="wipe(right)">
                                      <p:cBhvr>
                                        <p:cTn id="47" dur="500"/>
                                        <p:tgtEl>
                                          <p:spTgt spid="4">
                                            <p:graphicEl>
                                              <a:dgm id="{F78F2878-65D6-425D-B137-517BD3D83430}"/>
                                            </p:graphic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
                                            <p:graphicEl>
                                              <a:dgm id="{6D649CE5-15B9-468F-BBC6-4D4815674C79}"/>
                                            </p:graphicEl>
                                          </p:spTgt>
                                        </p:tgtEl>
                                        <p:attrNameLst>
                                          <p:attrName>style.visibility</p:attrName>
                                        </p:attrNameLst>
                                      </p:cBhvr>
                                      <p:to>
                                        <p:strVal val="visible"/>
                                      </p:to>
                                    </p:set>
                                    <p:animEffect transition="in" filter="wipe(right)">
                                      <p:cBhvr>
                                        <p:cTn id="51" dur="500"/>
                                        <p:tgtEl>
                                          <p:spTgt spid="4">
                                            <p:graphicEl>
                                              <a:dgm id="{6D649CE5-15B9-468F-BBC6-4D4815674C79}"/>
                                            </p:graphicEl>
                                          </p:spTgt>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4">
                                            <p:graphicEl>
                                              <a:dgm id="{B0E18572-BF35-4E7E-95A8-A6E9FC950190}"/>
                                            </p:graphicEl>
                                          </p:spTgt>
                                        </p:tgtEl>
                                        <p:attrNameLst>
                                          <p:attrName>style.visibility</p:attrName>
                                        </p:attrNameLst>
                                      </p:cBhvr>
                                      <p:to>
                                        <p:strVal val="visible"/>
                                      </p:to>
                                    </p:set>
                                    <p:animEffect transition="in" filter="wipe(right)">
                                      <p:cBhvr>
                                        <p:cTn id="55" dur="500"/>
                                        <p:tgtEl>
                                          <p:spTgt spid="4">
                                            <p:graphicEl>
                                              <a:dgm id="{B0E18572-BF35-4E7E-95A8-A6E9FC950190}"/>
                                            </p:graphicEl>
                                          </p:spTgt>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4">
                                            <p:graphicEl>
                                              <a:dgm id="{C2A22435-369D-4D1C-B97B-AFFADBC6D259}"/>
                                            </p:graphicEl>
                                          </p:spTgt>
                                        </p:tgtEl>
                                        <p:attrNameLst>
                                          <p:attrName>style.visibility</p:attrName>
                                        </p:attrNameLst>
                                      </p:cBhvr>
                                      <p:to>
                                        <p:strVal val="visible"/>
                                      </p:to>
                                    </p:set>
                                    <p:animEffect transition="in" filter="wipe(right)">
                                      <p:cBhvr>
                                        <p:cTn id="59" dur="500"/>
                                        <p:tgtEl>
                                          <p:spTgt spid="4">
                                            <p:graphicEl>
                                              <a:dgm id="{C2A22435-369D-4D1C-B97B-AFFADBC6D259}"/>
                                            </p:graphicEl>
                                          </p:spTgt>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4">
                                            <p:graphicEl>
                                              <a:dgm id="{662ACB71-A745-48F1-9876-6A8A770E26B8}"/>
                                            </p:graphicEl>
                                          </p:spTgt>
                                        </p:tgtEl>
                                        <p:attrNameLst>
                                          <p:attrName>style.visibility</p:attrName>
                                        </p:attrNameLst>
                                      </p:cBhvr>
                                      <p:to>
                                        <p:strVal val="visible"/>
                                      </p:to>
                                    </p:set>
                                    <p:animEffect transition="in" filter="wipe(right)">
                                      <p:cBhvr>
                                        <p:cTn id="63" dur="500"/>
                                        <p:tgtEl>
                                          <p:spTgt spid="4">
                                            <p:graphicEl>
                                              <a:dgm id="{662ACB71-A745-48F1-9876-6A8A770E26B8}"/>
                                            </p:graphicEl>
                                          </p:spTgt>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4">
                                            <p:graphicEl>
                                              <a:dgm id="{643DC9A8-8380-4ABC-AEF2-113DF4EC2C7C}"/>
                                            </p:graphicEl>
                                          </p:spTgt>
                                        </p:tgtEl>
                                        <p:attrNameLst>
                                          <p:attrName>style.visibility</p:attrName>
                                        </p:attrNameLst>
                                      </p:cBhvr>
                                      <p:to>
                                        <p:strVal val="visible"/>
                                      </p:to>
                                    </p:set>
                                    <p:animEffect transition="in" filter="wipe(right)">
                                      <p:cBhvr>
                                        <p:cTn id="67" dur="500"/>
                                        <p:tgtEl>
                                          <p:spTgt spid="4">
                                            <p:graphicEl>
                                              <a:dgm id="{643DC9A8-8380-4ABC-AEF2-113DF4EC2C7C}"/>
                                            </p:graphicEl>
                                          </p:spTgt>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4">
                                            <p:graphicEl>
                                              <a:dgm id="{339CB54F-A06A-46FF-B7C7-28AB3E50218C}"/>
                                            </p:graphicEl>
                                          </p:spTgt>
                                        </p:tgtEl>
                                        <p:attrNameLst>
                                          <p:attrName>style.visibility</p:attrName>
                                        </p:attrNameLst>
                                      </p:cBhvr>
                                      <p:to>
                                        <p:strVal val="visible"/>
                                      </p:to>
                                    </p:set>
                                    <p:animEffect transition="in" filter="wipe(right)">
                                      <p:cBhvr>
                                        <p:cTn id="71" dur="500"/>
                                        <p:tgtEl>
                                          <p:spTgt spid="4">
                                            <p:graphicEl>
                                              <a:dgm id="{339CB54F-A06A-46FF-B7C7-28AB3E50218C}"/>
                                            </p:graphicEl>
                                          </p:spTgt>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4">
                                            <p:graphicEl>
                                              <a:dgm id="{1170EBC6-AC05-49DA-BE91-1131672F3950}"/>
                                            </p:graphicEl>
                                          </p:spTgt>
                                        </p:tgtEl>
                                        <p:attrNameLst>
                                          <p:attrName>style.visibility</p:attrName>
                                        </p:attrNameLst>
                                      </p:cBhvr>
                                      <p:to>
                                        <p:strVal val="visible"/>
                                      </p:to>
                                    </p:set>
                                    <p:animEffect transition="in" filter="wipe(right)">
                                      <p:cBhvr>
                                        <p:cTn id="75" dur="500"/>
                                        <p:tgtEl>
                                          <p:spTgt spid="4">
                                            <p:graphicEl>
                                              <a:dgm id="{1170EBC6-AC05-49DA-BE91-1131672F3950}"/>
                                            </p:graphicEl>
                                          </p:spTgt>
                                        </p:tgtEl>
                                      </p:cBhvr>
                                    </p:animEffect>
                                  </p:childTnLst>
                                </p:cTn>
                              </p:par>
                            </p:childTnLst>
                          </p:cTn>
                        </p:par>
                        <p:par>
                          <p:cTn id="76" fill="hold">
                            <p:stCondLst>
                              <p:cond delay="9000"/>
                            </p:stCondLst>
                            <p:childTnLst>
                              <p:par>
                                <p:cTn id="77" presetID="22" presetClass="entr" presetSubtype="2" fill="hold" grpId="0" nodeType="afterEffect">
                                  <p:stCondLst>
                                    <p:cond delay="0"/>
                                  </p:stCondLst>
                                  <p:childTnLst>
                                    <p:set>
                                      <p:cBhvr>
                                        <p:cTn id="78" dur="1" fill="hold">
                                          <p:stCondLst>
                                            <p:cond delay="0"/>
                                          </p:stCondLst>
                                        </p:cTn>
                                        <p:tgtEl>
                                          <p:spTgt spid="4">
                                            <p:graphicEl>
                                              <a:dgm id="{D835F91F-88C7-4DB2-A8D6-3A2E12A9DC33}"/>
                                            </p:graphicEl>
                                          </p:spTgt>
                                        </p:tgtEl>
                                        <p:attrNameLst>
                                          <p:attrName>style.visibility</p:attrName>
                                        </p:attrNameLst>
                                      </p:cBhvr>
                                      <p:to>
                                        <p:strVal val="visible"/>
                                      </p:to>
                                    </p:set>
                                    <p:animEffect transition="in" filter="wipe(right)">
                                      <p:cBhvr>
                                        <p:cTn id="79" dur="500"/>
                                        <p:tgtEl>
                                          <p:spTgt spid="4">
                                            <p:graphicEl>
                                              <a:dgm id="{D835F91F-88C7-4DB2-A8D6-3A2E12A9DC33}"/>
                                            </p:graphicEl>
                                          </p:spTgt>
                                        </p:tgtEl>
                                      </p:cBhvr>
                                    </p:animEffect>
                                  </p:childTnLst>
                                </p:cTn>
                              </p:par>
                            </p:childTnLst>
                          </p:cTn>
                        </p:par>
                        <p:par>
                          <p:cTn id="80" fill="hold">
                            <p:stCondLst>
                              <p:cond delay="9500"/>
                            </p:stCondLst>
                            <p:childTnLst>
                              <p:par>
                                <p:cTn id="81" presetID="22" presetClass="entr" presetSubtype="2" fill="hold" grpId="0" nodeType="afterEffect">
                                  <p:stCondLst>
                                    <p:cond delay="0"/>
                                  </p:stCondLst>
                                  <p:childTnLst>
                                    <p:set>
                                      <p:cBhvr>
                                        <p:cTn id="82" dur="1" fill="hold">
                                          <p:stCondLst>
                                            <p:cond delay="0"/>
                                          </p:stCondLst>
                                        </p:cTn>
                                        <p:tgtEl>
                                          <p:spTgt spid="4">
                                            <p:graphicEl>
                                              <a:dgm id="{D3D12732-9C4C-4C45-83B2-C52315D755A2}"/>
                                            </p:graphicEl>
                                          </p:spTgt>
                                        </p:tgtEl>
                                        <p:attrNameLst>
                                          <p:attrName>style.visibility</p:attrName>
                                        </p:attrNameLst>
                                      </p:cBhvr>
                                      <p:to>
                                        <p:strVal val="visible"/>
                                      </p:to>
                                    </p:set>
                                    <p:animEffect transition="in" filter="wipe(right)">
                                      <p:cBhvr>
                                        <p:cTn id="83" dur="500"/>
                                        <p:tgtEl>
                                          <p:spTgt spid="4">
                                            <p:graphicEl>
                                              <a:dgm id="{D3D12732-9C4C-4C45-83B2-C52315D755A2}"/>
                                            </p:graphicEl>
                                          </p:spTgt>
                                        </p:tgtEl>
                                      </p:cBhvr>
                                    </p:animEffect>
                                  </p:childTnLst>
                                </p:cTn>
                              </p:par>
                            </p:childTnLst>
                          </p:cTn>
                        </p:par>
                        <p:par>
                          <p:cTn id="84" fill="hold">
                            <p:stCondLst>
                              <p:cond delay="10000"/>
                            </p:stCondLst>
                            <p:childTnLst>
                              <p:par>
                                <p:cTn id="85" presetID="22" presetClass="entr" presetSubtype="2" fill="hold" grpId="0" nodeType="afterEffect">
                                  <p:stCondLst>
                                    <p:cond delay="0"/>
                                  </p:stCondLst>
                                  <p:childTnLst>
                                    <p:set>
                                      <p:cBhvr>
                                        <p:cTn id="86" dur="1" fill="hold">
                                          <p:stCondLst>
                                            <p:cond delay="0"/>
                                          </p:stCondLst>
                                        </p:cTn>
                                        <p:tgtEl>
                                          <p:spTgt spid="4">
                                            <p:graphicEl>
                                              <a:dgm id="{FBD2C3F9-C153-4B36-BCAC-5A1E6A3C36C6}"/>
                                            </p:graphicEl>
                                          </p:spTgt>
                                        </p:tgtEl>
                                        <p:attrNameLst>
                                          <p:attrName>style.visibility</p:attrName>
                                        </p:attrNameLst>
                                      </p:cBhvr>
                                      <p:to>
                                        <p:strVal val="visible"/>
                                      </p:to>
                                    </p:set>
                                    <p:animEffect transition="in" filter="wipe(right)">
                                      <p:cBhvr>
                                        <p:cTn id="87" dur="500"/>
                                        <p:tgtEl>
                                          <p:spTgt spid="4">
                                            <p:graphicEl>
                                              <a:dgm id="{FBD2C3F9-C153-4B36-BCAC-5A1E6A3C36C6}"/>
                                            </p:graphicEl>
                                          </p:spTgt>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4">
                                            <p:graphicEl>
                                              <a:dgm id="{0ABBC48F-052D-4084-8C8A-1FE69C898FAD}"/>
                                            </p:graphicEl>
                                          </p:spTgt>
                                        </p:tgtEl>
                                        <p:attrNameLst>
                                          <p:attrName>style.visibility</p:attrName>
                                        </p:attrNameLst>
                                      </p:cBhvr>
                                      <p:to>
                                        <p:strVal val="visible"/>
                                      </p:to>
                                    </p:set>
                                    <p:animEffect transition="in" filter="wipe(right)">
                                      <p:cBhvr>
                                        <p:cTn id="91" dur="500"/>
                                        <p:tgtEl>
                                          <p:spTgt spid="4">
                                            <p:graphicEl>
                                              <a:dgm id="{0ABBC48F-052D-4084-8C8A-1FE69C898FAD}"/>
                                            </p:graphicEl>
                                          </p:spTgt>
                                        </p:tgtEl>
                                      </p:cBhvr>
                                    </p:animEffect>
                                  </p:childTnLst>
                                </p:cTn>
                              </p:par>
                            </p:childTnLst>
                          </p:cTn>
                        </p:par>
                        <p:par>
                          <p:cTn id="92" fill="hold">
                            <p:stCondLst>
                              <p:cond delay="11000"/>
                            </p:stCondLst>
                            <p:childTnLst>
                              <p:par>
                                <p:cTn id="93" presetID="22" presetClass="entr" presetSubtype="2" fill="hold" grpId="0" nodeType="afterEffect">
                                  <p:stCondLst>
                                    <p:cond delay="0"/>
                                  </p:stCondLst>
                                  <p:childTnLst>
                                    <p:set>
                                      <p:cBhvr>
                                        <p:cTn id="94" dur="1" fill="hold">
                                          <p:stCondLst>
                                            <p:cond delay="0"/>
                                          </p:stCondLst>
                                        </p:cTn>
                                        <p:tgtEl>
                                          <p:spTgt spid="4">
                                            <p:graphicEl>
                                              <a:dgm id="{2794FD1E-D95E-4C38-9C14-3C5CB58904CB}"/>
                                            </p:graphicEl>
                                          </p:spTgt>
                                        </p:tgtEl>
                                        <p:attrNameLst>
                                          <p:attrName>style.visibility</p:attrName>
                                        </p:attrNameLst>
                                      </p:cBhvr>
                                      <p:to>
                                        <p:strVal val="visible"/>
                                      </p:to>
                                    </p:set>
                                    <p:animEffect transition="in" filter="wipe(right)">
                                      <p:cBhvr>
                                        <p:cTn id="95" dur="500"/>
                                        <p:tgtEl>
                                          <p:spTgt spid="4">
                                            <p:graphicEl>
                                              <a:dgm id="{2794FD1E-D95E-4C38-9C14-3C5CB58904CB}"/>
                                            </p:graphicEl>
                                          </p:spTgt>
                                        </p:tgtEl>
                                      </p:cBhvr>
                                    </p:animEffect>
                                  </p:childTnLst>
                                </p:cTn>
                              </p:par>
                            </p:childTnLst>
                          </p:cTn>
                        </p:par>
                        <p:par>
                          <p:cTn id="96" fill="hold">
                            <p:stCondLst>
                              <p:cond delay="11500"/>
                            </p:stCondLst>
                            <p:childTnLst>
                              <p:par>
                                <p:cTn id="97" presetID="22" presetClass="entr" presetSubtype="2" fill="hold" grpId="0" nodeType="afterEffect">
                                  <p:stCondLst>
                                    <p:cond delay="0"/>
                                  </p:stCondLst>
                                  <p:childTnLst>
                                    <p:set>
                                      <p:cBhvr>
                                        <p:cTn id="98" dur="1" fill="hold">
                                          <p:stCondLst>
                                            <p:cond delay="0"/>
                                          </p:stCondLst>
                                        </p:cTn>
                                        <p:tgtEl>
                                          <p:spTgt spid="4">
                                            <p:graphicEl>
                                              <a:dgm id="{6A17D467-A037-4955-99B2-719B7DD32D47}"/>
                                            </p:graphicEl>
                                          </p:spTgt>
                                        </p:tgtEl>
                                        <p:attrNameLst>
                                          <p:attrName>style.visibility</p:attrName>
                                        </p:attrNameLst>
                                      </p:cBhvr>
                                      <p:to>
                                        <p:strVal val="visible"/>
                                      </p:to>
                                    </p:set>
                                    <p:animEffect transition="in" filter="wipe(right)">
                                      <p:cBhvr>
                                        <p:cTn id="99" dur="500"/>
                                        <p:tgtEl>
                                          <p:spTgt spid="4">
                                            <p:graphicEl>
                                              <a:dgm id="{6A17D467-A037-4955-99B2-719B7DD32D47}"/>
                                            </p:graphicEl>
                                          </p:spTgt>
                                        </p:tgtEl>
                                      </p:cBhvr>
                                    </p:animEffect>
                                  </p:childTnLst>
                                </p:cTn>
                              </p:par>
                            </p:childTnLst>
                          </p:cTn>
                        </p:par>
                        <p:par>
                          <p:cTn id="100" fill="hold">
                            <p:stCondLst>
                              <p:cond delay="12000"/>
                            </p:stCondLst>
                            <p:childTnLst>
                              <p:par>
                                <p:cTn id="101" presetID="22" presetClass="entr" presetSubtype="2" fill="hold" grpId="0" nodeType="afterEffect">
                                  <p:stCondLst>
                                    <p:cond delay="0"/>
                                  </p:stCondLst>
                                  <p:childTnLst>
                                    <p:set>
                                      <p:cBhvr>
                                        <p:cTn id="102" dur="1" fill="hold">
                                          <p:stCondLst>
                                            <p:cond delay="0"/>
                                          </p:stCondLst>
                                        </p:cTn>
                                        <p:tgtEl>
                                          <p:spTgt spid="4">
                                            <p:graphicEl>
                                              <a:dgm id="{7C2F68D7-F780-4EF0-B41A-F199E7278EAA}"/>
                                            </p:graphicEl>
                                          </p:spTgt>
                                        </p:tgtEl>
                                        <p:attrNameLst>
                                          <p:attrName>style.visibility</p:attrName>
                                        </p:attrNameLst>
                                      </p:cBhvr>
                                      <p:to>
                                        <p:strVal val="visible"/>
                                      </p:to>
                                    </p:set>
                                    <p:animEffect transition="in" filter="wipe(right)">
                                      <p:cBhvr>
                                        <p:cTn id="103" dur="500"/>
                                        <p:tgtEl>
                                          <p:spTgt spid="4">
                                            <p:graphicEl>
                                              <a:dgm id="{7C2F68D7-F780-4EF0-B41A-F199E7278EAA}"/>
                                            </p:graphicEl>
                                          </p:spTgt>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4">
                                            <p:graphicEl>
                                              <a:dgm id="{5F73C3F8-DB93-40A8-A747-FABE4916E43A}"/>
                                            </p:graphicEl>
                                          </p:spTgt>
                                        </p:tgtEl>
                                        <p:attrNameLst>
                                          <p:attrName>style.visibility</p:attrName>
                                        </p:attrNameLst>
                                      </p:cBhvr>
                                      <p:to>
                                        <p:strVal val="visible"/>
                                      </p:to>
                                    </p:set>
                                    <p:animEffect transition="in" filter="wipe(right)">
                                      <p:cBhvr>
                                        <p:cTn id="107" dur="500"/>
                                        <p:tgtEl>
                                          <p:spTgt spid="4">
                                            <p:graphicEl>
                                              <a:dgm id="{5F73C3F8-DB93-40A8-A747-FABE4916E43A}"/>
                                            </p:graphicEl>
                                          </p:spTgt>
                                        </p:tgtEl>
                                      </p:cBhvr>
                                    </p:animEffect>
                                  </p:childTnLst>
                                </p:cTn>
                              </p:par>
                            </p:childTnLst>
                          </p:cTn>
                        </p:par>
                        <p:par>
                          <p:cTn id="108" fill="hold">
                            <p:stCondLst>
                              <p:cond delay="13000"/>
                            </p:stCondLst>
                            <p:childTnLst>
                              <p:par>
                                <p:cTn id="109" presetID="22" presetClass="entr" presetSubtype="2" fill="hold" grpId="0" nodeType="afterEffect">
                                  <p:stCondLst>
                                    <p:cond delay="0"/>
                                  </p:stCondLst>
                                  <p:childTnLst>
                                    <p:set>
                                      <p:cBhvr>
                                        <p:cTn id="110" dur="1" fill="hold">
                                          <p:stCondLst>
                                            <p:cond delay="0"/>
                                          </p:stCondLst>
                                        </p:cTn>
                                        <p:tgtEl>
                                          <p:spTgt spid="4">
                                            <p:graphicEl>
                                              <a:dgm id="{319806C3-FC02-4933-AA66-414AEE5A49EF}"/>
                                            </p:graphicEl>
                                          </p:spTgt>
                                        </p:tgtEl>
                                        <p:attrNameLst>
                                          <p:attrName>style.visibility</p:attrName>
                                        </p:attrNameLst>
                                      </p:cBhvr>
                                      <p:to>
                                        <p:strVal val="visible"/>
                                      </p:to>
                                    </p:set>
                                    <p:animEffect transition="in" filter="wipe(right)">
                                      <p:cBhvr>
                                        <p:cTn id="111" dur="500"/>
                                        <p:tgtEl>
                                          <p:spTgt spid="4">
                                            <p:graphicEl>
                                              <a:dgm id="{319806C3-FC02-4933-AA66-414AEE5A49EF}"/>
                                            </p:graphicEl>
                                          </p:spTgt>
                                        </p:tgtEl>
                                      </p:cBhvr>
                                    </p:animEffect>
                                  </p:childTnLst>
                                </p:cTn>
                              </p:par>
                            </p:childTnLst>
                          </p:cTn>
                        </p:par>
                        <p:par>
                          <p:cTn id="112" fill="hold">
                            <p:stCondLst>
                              <p:cond delay="13500"/>
                            </p:stCondLst>
                            <p:childTnLst>
                              <p:par>
                                <p:cTn id="113" presetID="22" presetClass="entr" presetSubtype="2" fill="hold" grpId="0" nodeType="afterEffect">
                                  <p:stCondLst>
                                    <p:cond delay="0"/>
                                  </p:stCondLst>
                                  <p:childTnLst>
                                    <p:set>
                                      <p:cBhvr>
                                        <p:cTn id="114" dur="1" fill="hold">
                                          <p:stCondLst>
                                            <p:cond delay="0"/>
                                          </p:stCondLst>
                                        </p:cTn>
                                        <p:tgtEl>
                                          <p:spTgt spid="4">
                                            <p:graphicEl>
                                              <a:dgm id="{99135E64-4411-4EBD-BFEB-69C12920C1EB}"/>
                                            </p:graphicEl>
                                          </p:spTgt>
                                        </p:tgtEl>
                                        <p:attrNameLst>
                                          <p:attrName>style.visibility</p:attrName>
                                        </p:attrNameLst>
                                      </p:cBhvr>
                                      <p:to>
                                        <p:strVal val="visible"/>
                                      </p:to>
                                    </p:set>
                                    <p:animEffect transition="in" filter="wipe(right)">
                                      <p:cBhvr>
                                        <p:cTn id="115" dur="500"/>
                                        <p:tgtEl>
                                          <p:spTgt spid="4">
                                            <p:graphicEl>
                                              <a:dgm id="{99135E64-4411-4EBD-BFEB-69C12920C1EB}"/>
                                            </p:graphicEl>
                                          </p:spTgt>
                                        </p:tgtEl>
                                      </p:cBhvr>
                                    </p:animEffect>
                                  </p:childTnLst>
                                </p:cTn>
                              </p:par>
                            </p:childTnLst>
                          </p:cTn>
                        </p:par>
                        <p:par>
                          <p:cTn id="116" fill="hold">
                            <p:stCondLst>
                              <p:cond delay="14000"/>
                            </p:stCondLst>
                            <p:childTnLst>
                              <p:par>
                                <p:cTn id="117" presetID="22" presetClass="entr" presetSubtype="2" fill="hold" grpId="0" nodeType="afterEffect">
                                  <p:stCondLst>
                                    <p:cond delay="0"/>
                                  </p:stCondLst>
                                  <p:childTnLst>
                                    <p:set>
                                      <p:cBhvr>
                                        <p:cTn id="118" dur="1" fill="hold">
                                          <p:stCondLst>
                                            <p:cond delay="0"/>
                                          </p:stCondLst>
                                        </p:cTn>
                                        <p:tgtEl>
                                          <p:spTgt spid="4">
                                            <p:graphicEl>
                                              <a:dgm id="{D18070F7-5A71-465D-A218-1D2C0133291C}"/>
                                            </p:graphicEl>
                                          </p:spTgt>
                                        </p:tgtEl>
                                        <p:attrNameLst>
                                          <p:attrName>style.visibility</p:attrName>
                                        </p:attrNameLst>
                                      </p:cBhvr>
                                      <p:to>
                                        <p:strVal val="visible"/>
                                      </p:to>
                                    </p:set>
                                    <p:animEffect transition="in" filter="wipe(right)">
                                      <p:cBhvr>
                                        <p:cTn id="119" dur="500"/>
                                        <p:tgtEl>
                                          <p:spTgt spid="4">
                                            <p:graphicEl>
                                              <a:dgm id="{D18070F7-5A71-465D-A218-1D2C0133291C}"/>
                                            </p:graphicEl>
                                          </p:spTgt>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4">
                                            <p:graphicEl>
                                              <a:dgm id="{979E17BA-748A-4ADA-8702-D48C8B12C0E3}"/>
                                            </p:graphicEl>
                                          </p:spTgt>
                                        </p:tgtEl>
                                        <p:attrNameLst>
                                          <p:attrName>style.visibility</p:attrName>
                                        </p:attrNameLst>
                                      </p:cBhvr>
                                      <p:to>
                                        <p:strVal val="visible"/>
                                      </p:to>
                                    </p:set>
                                    <p:animEffect transition="in" filter="wipe(right)">
                                      <p:cBhvr>
                                        <p:cTn id="123" dur="500"/>
                                        <p:tgtEl>
                                          <p:spTgt spid="4">
                                            <p:graphicEl>
                                              <a:dgm id="{979E17BA-748A-4ADA-8702-D48C8B12C0E3}"/>
                                            </p:graphicEl>
                                          </p:spTgt>
                                        </p:tgtEl>
                                      </p:cBhvr>
                                    </p:animEffect>
                                  </p:childTnLst>
                                </p:cTn>
                              </p:par>
                            </p:childTnLst>
                          </p:cTn>
                        </p:par>
                        <p:par>
                          <p:cTn id="124" fill="hold">
                            <p:stCondLst>
                              <p:cond delay="15000"/>
                            </p:stCondLst>
                            <p:childTnLst>
                              <p:par>
                                <p:cTn id="125" presetID="22" presetClass="entr" presetSubtype="2" fill="hold" grpId="0" nodeType="afterEffect">
                                  <p:stCondLst>
                                    <p:cond delay="0"/>
                                  </p:stCondLst>
                                  <p:childTnLst>
                                    <p:set>
                                      <p:cBhvr>
                                        <p:cTn id="126" dur="1" fill="hold">
                                          <p:stCondLst>
                                            <p:cond delay="0"/>
                                          </p:stCondLst>
                                        </p:cTn>
                                        <p:tgtEl>
                                          <p:spTgt spid="4">
                                            <p:graphicEl>
                                              <a:dgm id="{1101681E-9407-445D-9A64-9613EC2743B6}"/>
                                            </p:graphicEl>
                                          </p:spTgt>
                                        </p:tgtEl>
                                        <p:attrNameLst>
                                          <p:attrName>style.visibility</p:attrName>
                                        </p:attrNameLst>
                                      </p:cBhvr>
                                      <p:to>
                                        <p:strVal val="visible"/>
                                      </p:to>
                                    </p:set>
                                    <p:animEffect transition="in" filter="wipe(right)">
                                      <p:cBhvr>
                                        <p:cTn id="127" dur="500"/>
                                        <p:tgtEl>
                                          <p:spTgt spid="4">
                                            <p:graphicEl>
                                              <a:dgm id="{1101681E-9407-445D-9A64-9613EC2743B6}"/>
                                            </p:graphicEl>
                                          </p:spTgt>
                                        </p:tgtEl>
                                      </p:cBhvr>
                                    </p:animEffect>
                                  </p:childTnLst>
                                </p:cTn>
                              </p:par>
                            </p:childTnLst>
                          </p:cTn>
                        </p:par>
                        <p:par>
                          <p:cTn id="128" fill="hold">
                            <p:stCondLst>
                              <p:cond delay="15500"/>
                            </p:stCondLst>
                            <p:childTnLst>
                              <p:par>
                                <p:cTn id="129" presetID="22" presetClass="entr" presetSubtype="2" fill="hold" grpId="0" nodeType="afterEffect">
                                  <p:stCondLst>
                                    <p:cond delay="0"/>
                                  </p:stCondLst>
                                  <p:childTnLst>
                                    <p:set>
                                      <p:cBhvr>
                                        <p:cTn id="130" dur="1" fill="hold">
                                          <p:stCondLst>
                                            <p:cond delay="0"/>
                                          </p:stCondLst>
                                        </p:cTn>
                                        <p:tgtEl>
                                          <p:spTgt spid="4">
                                            <p:graphicEl>
                                              <a:dgm id="{F1EBA69E-C475-4AD2-8DA0-BD82B2EE54C0}"/>
                                            </p:graphicEl>
                                          </p:spTgt>
                                        </p:tgtEl>
                                        <p:attrNameLst>
                                          <p:attrName>style.visibility</p:attrName>
                                        </p:attrNameLst>
                                      </p:cBhvr>
                                      <p:to>
                                        <p:strVal val="visible"/>
                                      </p:to>
                                    </p:set>
                                    <p:animEffect transition="in" filter="wipe(right)">
                                      <p:cBhvr>
                                        <p:cTn id="131" dur="500"/>
                                        <p:tgtEl>
                                          <p:spTgt spid="4">
                                            <p:graphicEl>
                                              <a:dgm id="{F1EBA69E-C475-4AD2-8DA0-BD82B2EE54C0}"/>
                                            </p:graphicEl>
                                          </p:spTgt>
                                        </p:tgtEl>
                                      </p:cBhvr>
                                    </p:animEffect>
                                  </p:childTnLst>
                                </p:cTn>
                              </p:par>
                            </p:childTnLst>
                          </p:cTn>
                        </p:par>
                        <p:par>
                          <p:cTn id="132" fill="hold">
                            <p:stCondLst>
                              <p:cond delay="16000"/>
                            </p:stCondLst>
                            <p:childTnLst>
                              <p:par>
                                <p:cTn id="133" presetID="22" presetClass="entr" presetSubtype="2" fill="hold" grpId="0" nodeType="afterEffect">
                                  <p:stCondLst>
                                    <p:cond delay="0"/>
                                  </p:stCondLst>
                                  <p:childTnLst>
                                    <p:set>
                                      <p:cBhvr>
                                        <p:cTn id="134" dur="1" fill="hold">
                                          <p:stCondLst>
                                            <p:cond delay="0"/>
                                          </p:stCondLst>
                                        </p:cTn>
                                        <p:tgtEl>
                                          <p:spTgt spid="4">
                                            <p:graphicEl>
                                              <a:dgm id="{9F825EFC-E28C-4068-823A-253D27F213E6}"/>
                                            </p:graphicEl>
                                          </p:spTgt>
                                        </p:tgtEl>
                                        <p:attrNameLst>
                                          <p:attrName>style.visibility</p:attrName>
                                        </p:attrNameLst>
                                      </p:cBhvr>
                                      <p:to>
                                        <p:strVal val="visible"/>
                                      </p:to>
                                    </p:set>
                                    <p:animEffect transition="in" filter="wipe(right)">
                                      <p:cBhvr>
                                        <p:cTn id="135" dur="500"/>
                                        <p:tgtEl>
                                          <p:spTgt spid="4">
                                            <p:graphicEl>
                                              <a:dgm id="{9F825EFC-E28C-4068-823A-253D27F213E6}"/>
                                            </p:graphicEl>
                                          </p:spTgt>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4">
                                            <p:graphicEl>
                                              <a:dgm id="{2263434D-0506-41BA-AF48-636C0A669910}"/>
                                            </p:graphicEl>
                                          </p:spTgt>
                                        </p:tgtEl>
                                        <p:attrNameLst>
                                          <p:attrName>style.visibility</p:attrName>
                                        </p:attrNameLst>
                                      </p:cBhvr>
                                      <p:to>
                                        <p:strVal val="visible"/>
                                      </p:to>
                                    </p:set>
                                    <p:animEffect transition="in" filter="wipe(right)">
                                      <p:cBhvr>
                                        <p:cTn id="139" dur="500"/>
                                        <p:tgtEl>
                                          <p:spTgt spid="4">
                                            <p:graphicEl>
                                              <a:dgm id="{2263434D-0506-41BA-AF48-636C0A669910}"/>
                                            </p:graphicEl>
                                          </p:spTgt>
                                        </p:tgtEl>
                                      </p:cBhvr>
                                    </p:animEffect>
                                  </p:childTnLst>
                                </p:cTn>
                              </p:par>
                            </p:childTnLst>
                          </p:cTn>
                        </p:par>
                        <p:par>
                          <p:cTn id="140" fill="hold">
                            <p:stCondLst>
                              <p:cond delay="17000"/>
                            </p:stCondLst>
                            <p:childTnLst>
                              <p:par>
                                <p:cTn id="141" presetID="22" presetClass="entr" presetSubtype="2" fill="hold" grpId="0" nodeType="afterEffect">
                                  <p:stCondLst>
                                    <p:cond delay="0"/>
                                  </p:stCondLst>
                                  <p:childTnLst>
                                    <p:set>
                                      <p:cBhvr>
                                        <p:cTn id="142" dur="1" fill="hold">
                                          <p:stCondLst>
                                            <p:cond delay="0"/>
                                          </p:stCondLst>
                                        </p:cTn>
                                        <p:tgtEl>
                                          <p:spTgt spid="4">
                                            <p:graphicEl>
                                              <a:dgm id="{54D1435F-B478-4105-A18F-2FDC30EC6950}"/>
                                            </p:graphicEl>
                                          </p:spTgt>
                                        </p:tgtEl>
                                        <p:attrNameLst>
                                          <p:attrName>style.visibility</p:attrName>
                                        </p:attrNameLst>
                                      </p:cBhvr>
                                      <p:to>
                                        <p:strVal val="visible"/>
                                      </p:to>
                                    </p:set>
                                    <p:animEffect transition="in" filter="wipe(right)">
                                      <p:cBhvr>
                                        <p:cTn id="143" dur="500"/>
                                        <p:tgtEl>
                                          <p:spTgt spid="4">
                                            <p:graphicEl>
                                              <a:dgm id="{54D1435F-B478-4105-A18F-2FDC30EC6950}"/>
                                            </p:graphicEl>
                                          </p:spTgt>
                                        </p:tgtEl>
                                      </p:cBhvr>
                                    </p:animEffect>
                                  </p:childTnLst>
                                </p:cTn>
                              </p:par>
                            </p:childTnLst>
                          </p:cTn>
                        </p:par>
                        <p:par>
                          <p:cTn id="144" fill="hold">
                            <p:stCondLst>
                              <p:cond delay="17500"/>
                            </p:stCondLst>
                            <p:childTnLst>
                              <p:par>
                                <p:cTn id="145" presetID="22" presetClass="entr" presetSubtype="2" fill="hold" grpId="0" nodeType="afterEffect">
                                  <p:stCondLst>
                                    <p:cond delay="0"/>
                                  </p:stCondLst>
                                  <p:childTnLst>
                                    <p:set>
                                      <p:cBhvr>
                                        <p:cTn id="146" dur="1" fill="hold">
                                          <p:stCondLst>
                                            <p:cond delay="0"/>
                                          </p:stCondLst>
                                        </p:cTn>
                                        <p:tgtEl>
                                          <p:spTgt spid="4">
                                            <p:graphicEl>
                                              <a:dgm id="{5D175648-28AF-4AAE-949D-4A2047FB1CBB}"/>
                                            </p:graphicEl>
                                          </p:spTgt>
                                        </p:tgtEl>
                                        <p:attrNameLst>
                                          <p:attrName>style.visibility</p:attrName>
                                        </p:attrNameLst>
                                      </p:cBhvr>
                                      <p:to>
                                        <p:strVal val="visible"/>
                                      </p:to>
                                    </p:set>
                                    <p:animEffect transition="in" filter="wipe(right)">
                                      <p:cBhvr>
                                        <p:cTn id="147" dur="500"/>
                                        <p:tgtEl>
                                          <p:spTgt spid="4">
                                            <p:graphicEl>
                                              <a:dgm id="{5D175648-28AF-4AAE-949D-4A2047FB1CBB}"/>
                                            </p:graphicEl>
                                          </p:spTgt>
                                        </p:tgtEl>
                                      </p:cBhvr>
                                    </p:animEffect>
                                  </p:childTnLst>
                                </p:cTn>
                              </p:par>
                            </p:childTnLst>
                          </p:cTn>
                        </p:par>
                        <p:par>
                          <p:cTn id="148" fill="hold">
                            <p:stCondLst>
                              <p:cond delay="18000"/>
                            </p:stCondLst>
                            <p:childTnLst>
                              <p:par>
                                <p:cTn id="149" presetID="22" presetClass="entr" presetSubtype="2" fill="hold" grpId="0" nodeType="afterEffect">
                                  <p:stCondLst>
                                    <p:cond delay="0"/>
                                  </p:stCondLst>
                                  <p:childTnLst>
                                    <p:set>
                                      <p:cBhvr>
                                        <p:cTn id="150" dur="1" fill="hold">
                                          <p:stCondLst>
                                            <p:cond delay="0"/>
                                          </p:stCondLst>
                                        </p:cTn>
                                        <p:tgtEl>
                                          <p:spTgt spid="4">
                                            <p:graphicEl>
                                              <a:dgm id="{9A7ACEC2-2DA7-441B-BC66-467DF6C79DB5}"/>
                                            </p:graphicEl>
                                          </p:spTgt>
                                        </p:tgtEl>
                                        <p:attrNameLst>
                                          <p:attrName>style.visibility</p:attrName>
                                        </p:attrNameLst>
                                      </p:cBhvr>
                                      <p:to>
                                        <p:strVal val="visible"/>
                                      </p:to>
                                    </p:set>
                                    <p:animEffect transition="in" filter="wipe(right)">
                                      <p:cBhvr>
                                        <p:cTn id="151" dur="500"/>
                                        <p:tgtEl>
                                          <p:spTgt spid="4">
                                            <p:graphicEl>
                                              <a:dgm id="{9A7ACEC2-2DA7-441B-BC66-467DF6C79DB5}"/>
                                            </p:graphicEl>
                                          </p:spTgt>
                                        </p:tgtEl>
                                      </p:cBhvr>
                                    </p:animEffect>
                                  </p:childTnLst>
                                </p:cTn>
                              </p:par>
                            </p:childTnLst>
                          </p:cTn>
                        </p:par>
                        <p:par>
                          <p:cTn id="152" fill="hold">
                            <p:stCondLst>
                              <p:cond delay="18500"/>
                            </p:stCondLst>
                            <p:childTnLst>
                              <p:par>
                                <p:cTn id="153" presetID="22" presetClass="entr" presetSubtype="2" fill="hold" grpId="0" nodeType="afterEffect">
                                  <p:stCondLst>
                                    <p:cond delay="0"/>
                                  </p:stCondLst>
                                  <p:childTnLst>
                                    <p:set>
                                      <p:cBhvr>
                                        <p:cTn id="154" dur="1" fill="hold">
                                          <p:stCondLst>
                                            <p:cond delay="0"/>
                                          </p:stCondLst>
                                        </p:cTn>
                                        <p:tgtEl>
                                          <p:spTgt spid="4">
                                            <p:graphicEl>
                                              <a:dgm id="{966FE759-9E73-4316-A69C-E75677A4ED82}"/>
                                            </p:graphicEl>
                                          </p:spTgt>
                                        </p:tgtEl>
                                        <p:attrNameLst>
                                          <p:attrName>style.visibility</p:attrName>
                                        </p:attrNameLst>
                                      </p:cBhvr>
                                      <p:to>
                                        <p:strVal val="visible"/>
                                      </p:to>
                                    </p:set>
                                    <p:animEffect transition="in" filter="wipe(right)">
                                      <p:cBhvr>
                                        <p:cTn id="155" dur="500"/>
                                        <p:tgtEl>
                                          <p:spTgt spid="4">
                                            <p:graphicEl>
                                              <a:dgm id="{966FE759-9E73-4316-A69C-E75677A4ED82}"/>
                                            </p:graphicEl>
                                          </p:spTgt>
                                        </p:tgtEl>
                                      </p:cBhvr>
                                    </p:animEffect>
                                  </p:childTnLst>
                                </p:cTn>
                              </p:par>
                            </p:childTnLst>
                          </p:cTn>
                        </p:par>
                        <p:par>
                          <p:cTn id="156" fill="hold">
                            <p:stCondLst>
                              <p:cond delay="19000"/>
                            </p:stCondLst>
                            <p:childTnLst>
                              <p:par>
                                <p:cTn id="157" presetID="22" presetClass="entr" presetSubtype="2" fill="hold" grpId="0" nodeType="afterEffect">
                                  <p:stCondLst>
                                    <p:cond delay="0"/>
                                  </p:stCondLst>
                                  <p:childTnLst>
                                    <p:set>
                                      <p:cBhvr>
                                        <p:cTn id="158" dur="1" fill="hold">
                                          <p:stCondLst>
                                            <p:cond delay="0"/>
                                          </p:stCondLst>
                                        </p:cTn>
                                        <p:tgtEl>
                                          <p:spTgt spid="4">
                                            <p:graphicEl>
                                              <a:dgm id="{E5485476-90A6-4CA2-BCC1-98D9F1503366}"/>
                                            </p:graphicEl>
                                          </p:spTgt>
                                        </p:tgtEl>
                                        <p:attrNameLst>
                                          <p:attrName>style.visibility</p:attrName>
                                        </p:attrNameLst>
                                      </p:cBhvr>
                                      <p:to>
                                        <p:strVal val="visible"/>
                                      </p:to>
                                    </p:set>
                                    <p:animEffect transition="in" filter="wipe(right)">
                                      <p:cBhvr>
                                        <p:cTn id="159" dur="500"/>
                                        <p:tgtEl>
                                          <p:spTgt spid="4">
                                            <p:graphicEl>
                                              <a:dgm id="{E5485476-90A6-4CA2-BCC1-98D9F1503366}"/>
                                            </p:graphicEl>
                                          </p:spTgt>
                                        </p:tgtEl>
                                      </p:cBhvr>
                                    </p:animEffect>
                                  </p:childTnLst>
                                </p:cTn>
                              </p:par>
                            </p:childTnLst>
                          </p:cTn>
                        </p:par>
                        <p:par>
                          <p:cTn id="160" fill="hold">
                            <p:stCondLst>
                              <p:cond delay="19500"/>
                            </p:stCondLst>
                            <p:childTnLst>
                              <p:par>
                                <p:cTn id="161" presetID="22" presetClass="entr" presetSubtype="2" fill="hold" grpId="0" nodeType="afterEffect">
                                  <p:stCondLst>
                                    <p:cond delay="0"/>
                                  </p:stCondLst>
                                  <p:childTnLst>
                                    <p:set>
                                      <p:cBhvr>
                                        <p:cTn id="162" dur="1" fill="hold">
                                          <p:stCondLst>
                                            <p:cond delay="0"/>
                                          </p:stCondLst>
                                        </p:cTn>
                                        <p:tgtEl>
                                          <p:spTgt spid="4">
                                            <p:graphicEl>
                                              <a:dgm id="{105C1B04-9B54-422A-B29C-7A19BBBFB234}"/>
                                            </p:graphicEl>
                                          </p:spTgt>
                                        </p:tgtEl>
                                        <p:attrNameLst>
                                          <p:attrName>style.visibility</p:attrName>
                                        </p:attrNameLst>
                                      </p:cBhvr>
                                      <p:to>
                                        <p:strVal val="visible"/>
                                      </p:to>
                                    </p:set>
                                    <p:animEffect transition="in" filter="wipe(right)">
                                      <p:cBhvr>
                                        <p:cTn id="163" dur="500"/>
                                        <p:tgtEl>
                                          <p:spTgt spid="4">
                                            <p:graphicEl>
                                              <a:dgm id="{105C1B04-9B54-422A-B29C-7A19BBBFB234}"/>
                                            </p:graphicEl>
                                          </p:spTgt>
                                        </p:tgtEl>
                                      </p:cBhvr>
                                    </p:animEffect>
                                  </p:childTnLst>
                                </p:cTn>
                              </p:par>
                            </p:childTnLst>
                          </p:cTn>
                        </p:par>
                        <p:par>
                          <p:cTn id="164" fill="hold">
                            <p:stCondLst>
                              <p:cond delay="20000"/>
                            </p:stCondLst>
                            <p:childTnLst>
                              <p:par>
                                <p:cTn id="165" presetID="22" presetClass="entr" presetSubtype="2" fill="hold" grpId="0" nodeType="afterEffect">
                                  <p:stCondLst>
                                    <p:cond delay="0"/>
                                  </p:stCondLst>
                                  <p:childTnLst>
                                    <p:set>
                                      <p:cBhvr>
                                        <p:cTn id="166" dur="1" fill="hold">
                                          <p:stCondLst>
                                            <p:cond delay="0"/>
                                          </p:stCondLst>
                                        </p:cTn>
                                        <p:tgtEl>
                                          <p:spTgt spid="4">
                                            <p:graphicEl>
                                              <a:dgm id="{919CEFDB-D5D8-470C-B4A0-C0DF2BA937F0}"/>
                                            </p:graphicEl>
                                          </p:spTgt>
                                        </p:tgtEl>
                                        <p:attrNameLst>
                                          <p:attrName>style.visibility</p:attrName>
                                        </p:attrNameLst>
                                      </p:cBhvr>
                                      <p:to>
                                        <p:strVal val="visible"/>
                                      </p:to>
                                    </p:set>
                                    <p:animEffect transition="in" filter="wipe(right)">
                                      <p:cBhvr>
                                        <p:cTn id="167" dur="500"/>
                                        <p:tgtEl>
                                          <p:spTgt spid="4">
                                            <p:graphicEl>
                                              <a:dgm id="{919CEFDB-D5D8-470C-B4A0-C0DF2BA937F0}"/>
                                            </p:graphicEl>
                                          </p:spTgt>
                                        </p:tgtEl>
                                      </p:cBhvr>
                                    </p:animEffect>
                                  </p:childTnLst>
                                </p:cTn>
                              </p:par>
                            </p:childTnLst>
                          </p:cTn>
                        </p:par>
                        <p:par>
                          <p:cTn id="168" fill="hold">
                            <p:stCondLst>
                              <p:cond delay="20500"/>
                            </p:stCondLst>
                            <p:childTnLst>
                              <p:par>
                                <p:cTn id="169" presetID="22" presetClass="entr" presetSubtype="2" fill="hold" grpId="0" nodeType="afterEffect">
                                  <p:stCondLst>
                                    <p:cond delay="0"/>
                                  </p:stCondLst>
                                  <p:childTnLst>
                                    <p:set>
                                      <p:cBhvr>
                                        <p:cTn id="170" dur="1" fill="hold">
                                          <p:stCondLst>
                                            <p:cond delay="0"/>
                                          </p:stCondLst>
                                        </p:cTn>
                                        <p:tgtEl>
                                          <p:spTgt spid="4">
                                            <p:graphicEl>
                                              <a:dgm id="{A302174E-E21F-456B-8E99-23C74CE9E197}"/>
                                            </p:graphicEl>
                                          </p:spTgt>
                                        </p:tgtEl>
                                        <p:attrNameLst>
                                          <p:attrName>style.visibility</p:attrName>
                                        </p:attrNameLst>
                                      </p:cBhvr>
                                      <p:to>
                                        <p:strVal val="visible"/>
                                      </p:to>
                                    </p:set>
                                    <p:animEffect transition="in" filter="wipe(right)">
                                      <p:cBhvr>
                                        <p:cTn id="171" dur="500"/>
                                        <p:tgtEl>
                                          <p:spTgt spid="4">
                                            <p:graphicEl>
                                              <a:dgm id="{A302174E-E21F-456B-8E99-23C74CE9E197}"/>
                                            </p:graphicEl>
                                          </p:spTgt>
                                        </p:tgtEl>
                                      </p:cBhvr>
                                    </p:animEffect>
                                  </p:childTnLst>
                                </p:cTn>
                              </p:par>
                            </p:childTnLst>
                          </p:cTn>
                        </p:par>
                        <p:par>
                          <p:cTn id="172" fill="hold">
                            <p:stCondLst>
                              <p:cond delay="21000"/>
                            </p:stCondLst>
                            <p:childTnLst>
                              <p:par>
                                <p:cTn id="173" presetID="22" presetClass="entr" presetSubtype="2" fill="hold" grpId="0" nodeType="afterEffect">
                                  <p:stCondLst>
                                    <p:cond delay="0"/>
                                  </p:stCondLst>
                                  <p:childTnLst>
                                    <p:set>
                                      <p:cBhvr>
                                        <p:cTn id="174" dur="1" fill="hold">
                                          <p:stCondLst>
                                            <p:cond delay="0"/>
                                          </p:stCondLst>
                                        </p:cTn>
                                        <p:tgtEl>
                                          <p:spTgt spid="4">
                                            <p:graphicEl>
                                              <a:dgm id="{89A717B7-3D76-40CD-B30E-8B5ED57B29B8}"/>
                                            </p:graphicEl>
                                          </p:spTgt>
                                        </p:tgtEl>
                                        <p:attrNameLst>
                                          <p:attrName>style.visibility</p:attrName>
                                        </p:attrNameLst>
                                      </p:cBhvr>
                                      <p:to>
                                        <p:strVal val="visible"/>
                                      </p:to>
                                    </p:set>
                                    <p:animEffect transition="in" filter="wipe(right)">
                                      <p:cBhvr>
                                        <p:cTn id="175" dur="500"/>
                                        <p:tgtEl>
                                          <p:spTgt spid="4">
                                            <p:graphicEl>
                                              <a:dgm id="{89A717B7-3D76-40CD-B30E-8B5ED57B29B8}"/>
                                            </p:graphicEl>
                                          </p:spTgt>
                                        </p:tgtEl>
                                      </p:cBhvr>
                                    </p:animEffect>
                                  </p:childTnLst>
                                </p:cTn>
                              </p:par>
                            </p:childTnLst>
                          </p:cTn>
                        </p:par>
                        <p:par>
                          <p:cTn id="176" fill="hold">
                            <p:stCondLst>
                              <p:cond delay="21500"/>
                            </p:stCondLst>
                            <p:childTnLst>
                              <p:par>
                                <p:cTn id="177" presetID="22" presetClass="entr" presetSubtype="2" fill="hold" grpId="0" nodeType="afterEffect">
                                  <p:stCondLst>
                                    <p:cond delay="0"/>
                                  </p:stCondLst>
                                  <p:childTnLst>
                                    <p:set>
                                      <p:cBhvr>
                                        <p:cTn id="178" dur="1" fill="hold">
                                          <p:stCondLst>
                                            <p:cond delay="0"/>
                                          </p:stCondLst>
                                        </p:cTn>
                                        <p:tgtEl>
                                          <p:spTgt spid="4">
                                            <p:graphicEl>
                                              <a:dgm id="{62760E08-7AC0-4E3E-87F2-A2165A1EBD83}"/>
                                            </p:graphicEl>
                                          </p:spTgt>
                                        </p:tgtEl>
                                        <p:attrNameLst>
                                          <p:attrName>style.visibility</p:attrName>
                                        </p:attrNameLst>
                                      </p:cBhvr>
                                      <p:to>
                                        <p:strVal val="visible"/>
                                      </p:to>
                                    </p:set>
                                    <p:animEffect transition="in" filter="wipe(right)">
                                      <p:cBhvr>
                                        <p:cTn id="179" dur="500"/>
                                        <p:tgtEl>
                                          <p:spTgt spid="4">
                                            <p:graphicEl>
                                              <a:dgm id="{62760E08-7AC0-4E3E-87F2-A2165A1EBD83}"/>
                                            </p:graphicEl>
                                          </p:spTgt>
                                        </p:tgtEl>
                                      </p:cBhvr>
                                    </p:animEffect>
                                  </p:childTnLst>
                                </p:cTn>
                              </p:par>
                            </p:childTnLst>
                          </p:cTn>
                        </p:par>
                        <p:par>
                          <p:cTn id="180" fill="hold">
                            <p:stCondLst>
                              <p:cond delay="22000"/>
                            </p:stCondLst>
                            <p:childTnLst>
                              <p:par>
                                <p:cTn id="181" presetID="22" presetClass="entr" presetSubtype="2" fill="hold" grpId="0" nodeType="afterEffect">
                                  <p:stCondLst>
                                    <p:cond delay="0"/>
                                  </p:stCondLst>
                                  <p:childTnLst>
                                    <p:set>
                                      <p:cBhvr>
                                        <p:cTn id="182" dur="1" fill="hold">
                                          <p:stCondLst>
                                            <p:cond delay="0"/>
                                          </p:stCondLst>
                                        </p:cTn>
                                        <p:tgtEl>
                                          <p:spTgt spid="4">
                                            <p:graphicEl>
                                              <a:dgm id="{EBB0C9EE-F4CC-4025-8B00-100AFB7A6B5F}"/>
                                            </p:graphicEl>
                                          </p:spTgt>
                                        </p:tgtEl>
                                        <p:attrNameLst>
                                          <p:attrName>style.visibility</p:attrName>
                                        </p:attrNameLst>
                                      </p:cBhvr>
                                      <p:to>
                                        <p:strVal val="visible"/>
                                      </p:to>
                                    </p:set>
                                    <p:animEffect transition="in" filter="wipe(right)">
                                      <p:cBhvr>
                                        <p:cTn id="183" dur="500"/>
                                        <p:tgtEl>
                                          <p:spTgt spid="4">
                                            <p:graphicEl>
                                              <a:dgm id="{EBB0C9EE-F4CC-4025-8B00-100AFB7A6B5F}"/>
                                            </p:graphicEl>
                                          </p:spTgt>
                                        </p:tgtEl>
                                      </p:cBhvr>
                                    </p:animEffect>
                                  </p:childTnLst>
                                </p:cTn>
                              </p:par>
                            </p:childTnLst>
                          </p:cTn>
                        </p:par>
                        <p:par>
                          <p:cTn id="184" fill="hold">
                            <p:stCondLst>
                              <p:cond delay="22500"/>
                            </p:stCondLst>
                            <p:childTnLst>
                              <p:par>
                                <p:cTn id="185" presetID="22" presetClass="entr" presetSubtype="2" fill="hold" grpId="0" nodeType="afterEffect">
                                  <p:stCondLst>
                                    <p:cond delay="0"/>
                                  </p:stCondLst>
                                  <p:childTnLst>
                                    <p:set>
                                      <p:cBhvr>
                                        <p:cTn id="186" dur="1" fill="hold">
                                          <p:stCondLst>
                                            <p:cond delay="0"/>
                                          </p:stCondLst>
                                        </p:cTn>
                                        <p:tgtEl>
                                          <p:spTgt spid="4">
                                            <p:graphicEl>
                                              <a:dgm id="{4A0633E1-5315-44F3-A54D-5767FF45AF83}"/>
                                            </p:graphicEl>
                                          </p:spTgt>
                                        </p:tgtEl>
                                        <p:attrNameLst>
                                          <p:attrName>style.visibility</p:attrName>
                                        </p:attrNameLst>
                                      </p:cBhvr>
                                      <p:to>
                                        <p:strVal val="visible"/>
                                      </p:to>
                                    </p:set>
                                    <p:animEffect transition="in" filter="wipe(right)">
                                      <p:cBhvr>
                                        <p:cTn id="187" dur="500"/>
                                        <p:tgtEl>
                                          <p:spTgt spid="4">
                                            <p:graphicEl>
                                              <a:dgm id="{4A0633E1-5315-44F3-A54D-5767FF45AF83}"/>
                                            </p:graphicEl>
                                          </p:spTgt>
                                        </p:tgtEl>
                                      </p:cBhvr>
                                    </p:animEffect>
                                  </p:childTnLst>
                                </p:cTn>
                              </p:par>
                            </p:childTnLst>
                          </p:cTn>
                        </p:par>
                        <p:par>
                          <p:cTn id="188" fill="hold">
                            <p:stCondLst>
                              <p:cond delay="23000"/>
                            </p:stCondLst>
                            <p:childTnLst>
                              <p:par>
                                <p:cTn id="189" presetID="22" presetClass="entr" presetSubtype="2" fill="hold" grpId="0" nodeType="afterEffect">
                                  <p:stCondLst>
                                    <p:cond delay="0"/>
                                  </p:stCondLst>
                                  <p:childTnLst>
                                    <p:set>
                                      <p:cBhvr>
                                        <p:cTn id="190" dur="1" fill="hold">
                                          <p:stCondLst>
                                            <p:cond delay="0"/>
                                          </p:stCondLst>
                                        </p:cTn>
                                        <p:tgtEl>
                                          <p:spTgt spid="4">
                                            <p:graphicEl>
                                              <a:dgm id="{2960F984-EE81-4941-9ACB-A0D13979520C}"/>
                                            </p:graphicEl>
                                          </p:spTgt>
                                        </p:tgtEl>
                                        <p:attrNameLst>
                                          <p:attrName>style.visibility</p:attrName>
                                        </p:attrNameLst>
                                      </p:cBhvr>
                                      <p:to>
                                        <p:strVal val="visible"/>
                                      </p:to>
                                    </p:set>
                                    <p:animEffect transition="in" filter="wipe(right)">
                                      <p:cBhvr>
                                        <p:cTn id="191" dur="500"/>
                                        <p:tgtEl>
                                          <p:spTgt spid="4">
                                            <p:graphicEl>
                                              <a:dgm id="{2960F984-EE81-4941-9ACB-A0D13979520C}"/>
                                            </p:graphicEl>
                                          </p:spTgt>
                                        </p:tgtEl>
                                      </p:cBhvr>
                                    </p:animEffect>
                                  </p:childTnLst>
                                </p:cTn>
                              </p:par>
                            </p:childTnLst>
                          </p:cTn>
                        </p:par>
                        <p:par>
                          <p:cTn id="192" fill="hold">
                            <p:stCondLst>
                              <p:cond delay="23500"/>
                            </p:stCondLst>
                            <p:childTnLst>
                              <p:par>
                                <p:cTn id="193" presetID="22" presetClass="entr" presetSubtype="2" fill="hold" grpId="0" nodeType="afterEffect">
                                  <p:stCondLst>
                                    <p:cond delay="0"/>
                                  </p:stCondLst>
                                  <p:childTnLst>
                                    <p:set>
                                      <p:cBhvr>
                                        <p:cTn id="194" dur="1" fill="hold">
                                          <p:stCondLst>
                                            <p:cond delay="0"/>
                                          </p:stCondLst>
                                        </p:cTn>
                                        <p:tgtEl>
                                          <p:spTgt spid="4">
                                            <p:graphicEl>
                                              <a:dgm id="{0B070835-A617-4152-975A-5999433F013F}"/>
                                            </p:graphicEl>
                                          </p:spTgt>
                                        </p:tgtEl>
                                        <p:attrNameLst>
                                          <p:attrName>style.visibility</p:attrName>
                                        </p:attrNameLst>
                                      </p:cBhvr>
                                      <p:to>
                                        <p:strVal val="visible"/>
                                      </p:to>
                                    </p:set>
                                    <p:animEffect transition="in" filter="wipe(right)">
                                      <p:cBhvr>
                                        <p:cTn id="195" dur="500"/>
                                        <p:tgtEl>
                                          <p:spTgt spid="4">
                                            <p:graphicEl>
                                              <a:dgm id="{0B070835-A617-4152-975A-5999433F013F}"/>
                                            </p:graphicEl>
                                          </p:spTgt>
                                        </p:tgtEl>
                                      </p:cBhvr>
                                    </p:animEffect>
                                  </p:childTnLst>
                                </p:cTn>
                              </p:par>
                            </p:childTnLst>
                          </p:cTn>
                        </p:par>
                        <p:par>
                          <p:cTn id="196" fill="hold">
                            <p:stCondLst>
                              <p:cond delay="24000"/>
                            </p:stCondLst>
                            <p:childTnLst>
                              <p:par>
                                <p:cTn id="197" presetID="22" presetClass="entr" presetSubtype="2" fill="hold" grpId="0" nodeType="afterEffect">
                                  <p:stCondLst>
                                    <p:cond delay="0"/>
                                  </p:stCondLst>
                                  <p:childTnLst>
                                    <p:set>
                                      <p:cBhvr>
                                        <p:cTn id="198" dur="1" fill="hold">
                                          <p:stCondLst>
                                            <p:cond delay="0"/>
                                          </p:stCondLst>
                                        </p:cTn>
                                        <p:tgtEl>
                                          <p:spTgt spid="4">
                                            <p:graphicEl>
                                              <a:dgm id="{5B44209A-C4DB-4525-A2DA-7A2E3E687735}"/>
                                            </p:graphicEl>
                                          </p:spTgt>
                                        </p:tgtEl>
                                        <p:attrNameLst>
                                          <p:attrName>style.visibility</p:attrName>
                                        </p:attrNameLst>
                                      </p:cBhvr>
                                      <p:to>
                                        <p:strVal val="visible"/>
                                      </p:to>
                                    </p:set>
                                    <p:animEffect transition="in" filter="wipe(right)">
                                      <p:cBhvr>
                                        <p:cTn id="199" dur="500"/>
                                        <p:tgtEl>
                                          <p:spTgt spid="4">
                                            <p:graphicEl>
                                              <a:dgm id="{5B44209A-C4DB-4525-A2DA-7A2E3E687735}"/>
                                            </p:graphicEl>
                                          </p:spTgt>
                                        </p:tgtEl>
                                      </p:cBhvr>
                                    </p:animEffect>
                                  </p:childTnLst>
                                </p:cTn>
                              </p:par>
                            </p:childTnLst>
                          </p:cTn>
                        </p:par>
                        <p:par>
                          <p:cTn id="200" fill="hold">
                            <p:stCondLst>
                              <p:cond delay="24500"/>
                            </p:stCondLst>
                            <p:childTnLst>
                              <p:par>
                                <p:cTn id="201" presetID="22" presetClass="entr" presetSubtype="2" fill="hold" grpId="0" nodeType="afterEffect">
                                  <p:stCondLst>
                                    <p:cond delay="0"/>
                                  </p:stCondLst>
                                  <p:childTnLst>
                                    <p:set>
                                      <p:cBhvr>
                                        <p:cTn id="202" dur="1" fill="hold">
                                          <p:stCondLst>
                                            <p:cond delay="0"/>
                                          </p:stCondLst>
                                        </p:cTn>
                                        <p:tgtEl>
                                          <p:spTgt spid="4">
                                            <p:graphicEl>
                                              <a:dgm id="{0CE95279-D6B4-4A81-80F7-11830FE9006D}"/>
                                            </p:graphicEl>
                                          </p:spTgt>
                                        </p:tgtEl>
                                        <p:attrNameLst>
                                          <p:attrName>style.visibility</p:attrName>
                                        </p:attrNameLst>
                                      </p:cBhvr>
                                      <p:to>
                                        <p:strVal val="visible"/>
                                      </p:to>
                                    </p:set>
                                    <p:animEffect transition="in" filter="wipe(right)">
                                      <p:cBhvr>
                                        <p:cTn id="203" dur="500"/>
                                        <p:tgtEl>
                                          <p:spTgt spid="4">
                                            <p:graphicEl>
                                              <a:dgm id="{0CE95279-D6B4-4A81-80F7-11830FE9006D}"/>
                                            </p:graphicEl>
                                          </p:spTgt>
                                        </p:tgtEl>
                                      </p:cBhvr>
                                    </p:animEffect>
                                  </p:childTnLst>
                                </p:cTn>
                              </p:par>
                            </p:childTnLst>
                          </p:cTn>
                        </p:par>
                        <p:par>
                          <p:cTn id="204" fill="hold">
                            <p:stCondLst>
                              <p:cond delay="25000"/>
                            </p:stCondLst>
                            <p:childTnLst>
                              <p:par>
                                <p:cTn id="205" presetID="22" presetClass="entr" presetSubtype="2" fill="hold" grpId="0" nodeType="afterEffect">
                                  <p:stCondLst>
                                    <p:cond delay="0"/>
                                  </p:stCondLst>
                                  <p:childTnLst>
                                    <p:set>
                                      <p:cBhvr>
                                        <p:cTn id="206" dur="1" fill="hold">
                                          <p:stCondLst>
                                            <p:cond delay="0"/>
                                          </p:stCondLst>
                                        </p:cTn>
                                        <p:tgtEl>
                                          <p:spTgt spid="4">
                                            <p:graphicEl>
                                              <a:dgm id="{7C7CC3EF-3EF6-4192-9D1D-FCE8F9C84708}"/>
                                            </p:graphicEl>
                                          </p:spTgt>
                                        </p:tgtEl>
                                        <p:attrNameLst>
                                          <p:attrName>style.visibility</p:attrName>
                                        </p:attrNameLst>
                                      </p:cBhvr>
                                      <p:to>
                                        <p:strVal val="visible"/>
                                      </p:to>
                                    </p:set>
                                    <p:animEffect transition="in" filter="wipe(right)">
                                      <p:cBhvr>
                                        <p:cTn id="207" dur="500"/>
                                        <p:tgtEl>
                                          <p:spTgt spid="4">
                                            <p:graphicEl>
                                              <a:dgm id="{7C7CC3EF-3EF6-4192-9D1D-FCE8F9C847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اصل چهاردهم: بهره مندی از ویژگی های قرآن با خواندن </a:t>
            </a:r>
            <a:r>
              <a:rPr lang="fa-IR" b="1" dirty="0" smtClean="0"/>
              <a:t>قرآن</a:t>
            </a:r>
            <a:endParaRPr lang="en-US" dirty="0"/>
          </a:p>
        </p:txBody>
      </p:sp>
      <p:sp>
        <p:nvSpPr>
          <p:cNvPr id="3" name="Content Placeholder 2"/>
          <p:cNvSpPr>
            <a:spLocks noGrp="1"/>
          </p:cNvSpPr>
          <p:nvPr>
            <p:ph idx="1"/>
          </p:nvPr>
        </p:nvSpPr>
        <p:spPr/>
        <p:txBody>
          <a:bodyPr>
            <a:normAutofit fontScale="92500" lnSpcReduction="10000"/>
          </a:bodyPr>
          <a:lstStyle/>
          <a:p>
            <a:r>
              <a:rPr lang="fa-IR" dirty="0"/>
              <a:t>کسی که قرآن می‌خواند از ویژگی‌های قرآن بهره‌مند می‌شود.</a:t>
            </a:r>
          </a:p>
          <a:p>
            <a:r>
              <a:rPr lang="fa-IR" b="1" dirty="0">
                <a:solidFill>
                  <a:srgbClr val="FF0000"/>
                </a:solidFill>
              </a:rPr>
              <a:t>ثُمَّ أَنزَلَ عَلَيهِ الكِتَابَ نُوراً لَا تُطفَأُ مَصَابِيحُهُ وَ سِرَاجاً لَا يَخبُو تَوَقُّدُهُ وَ بَحراً لَا يُدرَكُ قَعرُهُ وَ مِنهَاجاً لَا يُضِلُّ نَهجُهُ وَ شُعَاعاً لَا يُظلِمُ ضَوءُهُ وَ فُرقَاناً لَا يُخمَدُ بُرهَانُهُ وَ تِبيَاناً لَا تُهدَمُ أَركَانُهُ وَ شِفَاءً لَا تُخشَى أَسقَامُهُ وَ عِزّاً لَا تُهزَمُ أَنصَارُهُ وَ حَقّاً لَا تُخذَلُ أَعوَانُهُ فَهُوَ مَعدِنُ الإِيمَانِ وَ بُحبُوحَتُهُ وَ يَنَابِيعُ العِلمِ وَ بُحُورُهُ وَ رِيَاضُ العَدلِ وَ غُدرَانُهُ وَ أَثَافِيُّ   الإِسلَامِ وَ بُنيَانُهُ وَ أَودِيَةُ الحَقِّ وَ غِيطَانُهُ وَ بَحرٌ لَا يَنزِفُهُ المُستَنزِفُونَ وَ عُيُونٌ لَا يُنضِبُهَا المَاتِحُونَ وَ مَنَاهِلُ‏ لَا يَغِيضُهَا الوَارِدُونَ  وَ مَنَازِلُ لَا يَضِلُّ نَهجَهَا المُسَافِرُونَ وَ أَعلَامٌ لَا يَعمَى عَنهَا السَّائِرُونَ وَ آكَامٌ لَا يَجُوزُ عَنهَا القَاصِدُونَ جَعَلَهُ اللهُ رِيّاً لِعَطَشِ العُلَمَاءِ وَ رَبِيعاً لِقُلُوبِ الفُقَهَاءِ وَ مَحَاجَّ لِطُرُقِ الصُّلَحَاءِ  وَ دَوَاءً لَيسَ بَعدَهُ دَاءٌ وَ نُوراً لَيسَ مَعَهُ ظُلمَةٌ وَ حَبلًا وَثِيقاً عُروَتُهُ وَ مَعقِلًا مَنِيعاً ذِروَتُهُ وَ عِزّاً لِمَن تَوَلَّاهُ وَ سِلماً لِمَن دَخَلَهُ وَ هُدًى لِمَنِ ائتَمَّ بِهِ وَ عُذراً لِمَنِ انتَحَلَهُ وَ بُرهَاناً لِمَن تَكَلَّمَ بِهِ وَ شَاهِداً لِمَن خَاصَمَ بِهِ وَ فَلجاً لِمَن حَاجَّ بِهِ وَ حَامِلًا لِمَن حَمَلَهُ وَ مَطِيَّةً لِمَن أَعمَلَهُ وَ آيَةً لِمَن تَوَسَّمَ وَ جُنَّةً لِمَنِ استَلأَمَ  وَ عِلماً لِمَن وَعَى وَ حَدِيثاً لِمَن رَوَى وَ حُكماً لِمَن قَضَى   سپس قرآن را بر او نازل فرمود: </a:t>
            </a:r>
          </a:p>
          <a:p>
            <a:pPr marL="285750" indent="-285750">
              <a:buClr>
                <a:srgbClr val="00B0F0"/>
              </a:buClr>
              <a:buFont typeface="Arial" panose="020B0604020202020204" pitchFamily="34" charset="0"/>
              <a:buChar char="•"/>
            </a:pPr>
            <a:r>
              <a:rPr lang="fa-IR" dirty="0"/>
              <a:t>قرآن نورى است كه خاموشى ندارد، </a:t>
            </a:r>
          </a:p>
          <a:p>
            <a:pPr marL="285750" indent="-285750">
              <a:buClr>
                <a:srgbClr val="00B0F0"/>
              </a:buClr>
              <a:buFont typeface="Arial" panose="020B0604020202020204" pitchFamily="34" charset="0"/>
              <a:buChar char="•"/>
            </a:pPr>
            <a:r>
              <a:rPr lang="fa-IR" dirty="0"/>
              <a:t>چراغى است كه درخشندگى آن زوال نپذيرد، </a:t>
            </a:r>
          </a:p>
          <a:p>
            <a:pPr marL="285750" indent="-285750">
              <a:buClr>
                <a:srgbClr val="00B0F0"/>
              </a:buClr>
              <a:buFont typeface="Arial" panose="020B0604020202020204" pitchFamily="34" charset="0"/>
              <a:buChar char="•"/>
            </a:pPr>
            <a:r>
              <a:rPr lang="fa-IR" dirty="0"/>
              <a:t>دريايى است كه ژرفاى آن درك نشود، </a:t>
            </a:r>
          </a:p>
          <a:p>
            <a:pPr marL="285750" indent="-285750">
              <a:buClr>
                <a:srgbClr val="00B0F0"/>
              </a:buClr>
              <a:buFont typeface="Arial" panose="020B0604020202020204" pitchFamily="34" charset="0"/>
              <a:buChar char="•"/>
            </a:pPr>
            <a:r>
              <a:rPr lang="fa-IR" dirty="0"/>
              <a:t>راهى است كه رونده آن گمراه نگردد، </a:t>
            </a:r>
          </a:p>
          <a:p>
            <a:pPr marL="285750" indent="-285750">
              <a:buClr>
                <a:srgbClr val="00B0F0"/>
              </a:buClr>
              <a:buFont typeface="Arial" panose="020B0604020202020204" pitchFamily="34" charset="0"/>
              <a:buChar char="•"/>
            </a:pPr>
            <a:r>
              <a:rPr lang="fa-IR" dirty="0"/>
              <a:t>شعله‏اى است كه نور آن تاريك نشود، </a:t>
            </a:r>
            <a:endParaRPr lang="fa-IR" dirty="0" smtClean="0"/>
          </a:p>
          <a:p>
            <a:pPr marL="285750" indent="-285750">
              <a:buClr>
                <a:srgbClr val="00B0F0"/>
              </a:buClr>
              <a:buFont typeface="Arial" panose="020B0604020202020204" pitchFamily="34" charset="0"/>
              <a:buChar char="•"/>
            </a:pPr>
            <a:r>
              <a:rPr lang="fa-IR" dirty="0"/>
              <a:t>جدا كننده حق و باطلى است كه درخشش برهانش خاموش نگردد، </a:t>
            </a:r>
          </a:p>
          <a:p>
            <a:pPr marL="285750" indent="-285750">
              <a:buClr>
                <a:srgbClr val="00B0F0"/>
              </a:buClr>
              <a:buFont typeface="Arial" panose="020B0604020202020204" pitchFamily="34" charset="0"/>
              <a:buChar char="•"/>
            </a:pPr>
            <a:r>
              <a:rPr lang="fa-IR" dirty="0"/>
              <a:t>بنايى است كه ستون‏هاى آن خراب نشود، </a:t>
            </a:r>
          </a:p>
          <a:p>
            <a:pPr marL="285750" indent="-285750">
              <a:buClr>
                <a:srgbClr val="00B0F0"/>
              </a:buClr>
              <a:buFont typeface="Arial" panose="020B0604020202020204" pitchFamily="34" charset="0"/>
              <a:buChar char="•"/>
            </a:pPr>
            <a:r>
              <a:rPr lang="fa-IR" dirty="0"/>
              <a:t>شفا دهنده‏اى است كه بيمارى‏هاى وحشت انگيز را بزدايد، </a:t>
            </a:r>
          </a:p>
          <a:p>
            <a:pPr marL="285750" indent="-285750">
              <a:buClr>
                <a:srgbClr val="00B0F0"/>
              </a:buClr>
              <a:buFont typeface="Arial" panose="020B0604020202020204" pitchFamily="34" charset="0"/>
              <a:buChar char="•"/>
            </a:pPr>
            <a:r>
              <a:rPr lang="fa-IR" dirty="0"/>
              <a:t>قدرتى است كه ياورانش شكست ندارند، </a:t>
            </a:r>
          </a:p>
          <a:p>
            <a:pPr marL="285750" indent="-285750">
              <a:buClr>
                <a:srgbClr val="00B0F0"/>
              </a:buClr>
              <a:buFont typeface="Arial" panose="020B0604020202020204" pitchFamily="34" charset="0"/>
              <a:buChar char="•"/>
            </a:pPr>
            <a:r>
              <a:rPr lang="fa-IR" dirty="0"/>
              <a:t>و حقّى است كه يارى كنندگانش مغلوب نشوند. </a:t>
            </a:r>
          </a:p>
          <a:p>
            <a:pPr marL="285750" indent="-285750">
              <a:buClr>
                <a:srgbClr val="00B0F0"/>
              </a:buClr>
              <a:buFont typeface="Arial" panose="020B0604020202020204" pitchFamily="34" charset="0"/>
              <a:buChar char="•"/>
            </a:pPr>
            <a:r>
              <a:rPr lang="fa-IR" dirty="0"/>
              <a:t>قرآن، معدن ايمان و اصل آن است، </a:t>
            </a:r>
          </a:p>
          <a:p>
            <a:pPr marL="285750" indent="-285750">
              <a:buClr>
                <a:srgbClr val="00B0F0"/>
              </a:buClr>
              <a:buFont typeface="Arial" panose="020B0604020202020204" pitchFamily="34" charset="0"/>
              <a:buChar char="•"/>
            </a:pPr>
            <a:r>
              <a:rPr lang="fa-IR" dirty="0"/>
              <a:t>چشمه‏هاى دانش و درياهاى علوم است، </a:t>
            </a:r>
            <a:endParaRPr lang="en-US"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1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625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750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875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1000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1250"/>
                            </p:stCondLst>
                            <p:childTnLst>
                              <p:par>
                                <p:cTn id="37" presetID="10" presetClass="entr" presetSubtype="0"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2500"/>
                            </p:stCondLst>
                            <p:childTnLst>
                              <p:par>
                                <p:cTn id="41" presetID="10" presetClass="entr" presetSubtype="0" fill="hold" nodeType="afterEffect">
                                  <p:stCondLst>
                                    <p:cond delay="25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3750"/>
                            </p:stCondLst>
                            <p:childTnLst>
                              <p:par>
                                <p:cTn id="45" presetID="10" presetClass="entr" presetSubtype="0" fill="hold" nodeType="afterEffect">
                                  <p:stCondLst>
                                    <p:cond delay="25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par>
                          <p:cTn id="48" fill="hold">
                            <p:stCondLst>
                              <p:cond delay="15000"/>
                            </p:stCondLst>
                            <p:childTnLst>
                              <p:par>
                                <p:cTn id="49" presetID="10" presetClass="entr" presetSubtype="0" fill="hold" nodeType="afterEffect">
                                  <p:stCondLst>
                                    <p:cond delay="25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childTnLst>
                                </p:cTn>
                              </p:par>
                            </p:childTnLst>
                          </p:cTn>
                        </p:par>
                        <p:par>
                          <p:cTn id="52" fill="hold">
                            <p:stCondLst>
                              <p:cond delay="16250"/>
                            </p:stCondLst>
                            <p:childTnLst>
                              <p:par>
                                <p:cTn id="53" presetID="10" presetClass="entr" presetSubtype="0" fill="hold" nodeType="afterEffect">
                                  <p:stCondLst>
                                    <p:cond delay="25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childTnLst>
                                </p:cTn>
                              </p:par>
                            </p:childTnLst>
                          </p:cTn>
                        </p:par>
                        <p:par>
                          <p:cTn id="56" fill="hold">
                            <p:stCondLst>
                              <p:cond delay="17500"/>
                            </p:stCondLst>
                            <p:childTnLst>
                              <p:par>
                                <p:cTn id="57" presetID="10" presetClass="entr" presetSubtype="0" fill="hold" nodeType="afterEffect">
                                  <p:stCondLst>
                                    <p:cond delay="25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اصل چهاردهم: </a:t>
            </a:r>
            <a:r>
              <a:rPr lang="fa-IR" b="1" dirty="0"/>
              <a:t>بهره مندی از ویژگی های قرآن با خواندن قرآن</a:t>
            </a:r>
            <a:endParaRPr lang="en-US" dirty="0"/>
          </a:p>
        </p:txBody>
      </p:sp>
      <p:sp>
        <p:nvSpPr>
          <p:cNvPr id="3" name="Content Placeholder 2"/>
          <p:cNvSpPr>
            <a:spLocks noGrp="1"/>
          </p:cNvSpPr>
          <p:nvPr>
            <p:ph idx="1"/>
          </p:nvPr>
        </p:nvSpPr>
        <p:spPr>
          <a:xfrm>
            <a:off x="4428877" y="764704"/>
            <a:ext cx="4104456" cy="5976664"/>
          </a:xfrm>
        </p:spPr>
        <p:txBody>
          <a:bodyPr>
            <a:normAutofit/>
          </a:bodyPr>
          <a:lstStyle/>
          <a:p>
            <a:pPr marL="285750" indent="-285750">
              <a:buClr>
                <a:srgbClr val="00B0F0"/>
              </a:buClr>
              <a:buFont typeface="Arial" panose="020B0604020202020204" pitchFamily="34" charset="0"/>
              <a:buChar char="•"/>
            </a:pPr>
            <a:r>
              <a:rPr lang="fa-IR" dirty="0"/>
              <a:t>بوستان‌هاى عدل و چشمه‏هاى آن است،  </a:t>
            </a:r>
          </a:p>
          <a:p>
            <a:pPr marL="285750" indent="-285750">
              <a:buClr>
                <a:srgbClr val="00B0F0"/>
              </a:buClr>
              <a:buFont typeface="Arial" panose="020B0604020202020204" pitchFamily="34" charset="0"/>
              <a:buChar char="•"/>
            </a:pPr>
            <a:r>
              <a:rPr lang="fa-IR" dirty="0"/>
              <a:t>پايه‏هاى اسلام و ستون‏هاى محكم آن است، </a:t>
            </a:r>
          </a:p>
          <a:p>
            <a:pPr marL="285750" indent="-285750">
              <a:buClr>
                <a:srgbClr val="00B0F0"/>
              </a:buClr>
              <a:buFont typeface="Arial" panose="020B0604020202020204" pitchFamily="34" charset="0"/>
              <a:buChar char="•"/>
            </a:pPr>
            <a:r>
              <a:rPr lang="fa-IR" dirty="0"/>
              <a:t>نهرهاى جارى زلال حقيقت، و سرزمين‏هاى آن است. </a:t>
            </a:r>
          </a:p>
          <a:p>
            <a:pPr marL="285750" indent="-285750">
              <a:buClr>
                <a:srgbClr val="00B0F0"/>
              </a:buClr>
              <a:buFont typeface="Arial" panose="020B0604020202020204" pitchFamily="34" charset="0"/>
              <a:buChar char="•"/>
            </a:pPr>
            <a:r>
              <a:rPr lang="fa-IR" dirty="0"/>
              <a:t>دريايى است كه تشنگان آن، آبش را تمام نتوانند كشيد، </a:t>
            </a:r>
          </a:p>
          <a:p>
            <a:pPr marL="285750" indent="-285750">
              <a:buClr>
                <a:srgbClr val="00B0F0"/>
              </a:buClr>
              <a:buFont typeface="Arial" panose="020B0604020202020204" pitchFamily="34" charset="0"/>
              <a:buChar char="•"/>
            </a:pPr>
            <a:r>
              <a:rPr lang="fa-IR" dirty="0"/>
              <a:t>و چشمه‏اى است كه آبش كمى ندارد، </a:t>
            </a:r>
          </a:p>
          <a:p>
            <a:pPr marL="285750" indent="-285750">
              <a:buClr>
                <a:srgbClr val="00B0F0"/>
              </a:buClr>
              <a:buFont typeface="Arial" panose="020B0604020202020204" pitchFamily="34" charset="0"/>
              <a:buChar char="•"/>
            </a:pPr>
            <a:r>
              <a:rPr lang="fa-IR" dirty="0"/>
              <a:t>محل برداشت آبى است كه هرچه از آن برگيرند كاهش نمى‏يابد، </a:t>
            </a:r>
          </a:p>
          <a:p>
            <a:pPr marL="285750" indent="-285750">
              <a:buClr>
                <a:srgbClr val="00B0F0"/>
              </a:buClr>
              <a:buFont typeface="Arial" panose="020B0604020202020204" pitchFamily="34" charset="0"/>
              <a:buChar char="•"/>
            </a:pPr>
            <a:r>
              <a:rPr lang="fa-IR" dirty="0"/>
              <a:t>منزلى است كه مسافران راه آن را فراموش نخواهند كرد، </a:t>
            </a:r>
          </a:p>
          <a:p>
            <a:pPr marL="285750" indent="-285750">
              <a:buClr>
                <a:srgbClr val="00B0F0"/>
              </a:buClr>
              <a:buFont typeface="Arial" panose="020B0604020202020204" pitchFamily="34" charset="0"/>
              <a:buChar char="•"/>
            </a:pPr>
            <a:r>
              <a:rPr lang="fa-IR" dirty="0"/>
              <a:t>و نشانه‏هايى است كه روندگان از آن غفلت نمى‏كنند، </a:t>
            </a:r>
          </a:p>
          <a:p>
            <a:pPr marL="285750" indent="-285750">
              <a:buClr>
                <a:srgbClr val="00B0F0"/>
              </a:buClr>
              <a:buFont typeface="Arial" panose="020B0604020202020204" pitchFamily="34" charset="0"/>
              <a:buChar char="•"/>
            </a:pPr>
            <a:r>
              <a:rPr lang="fa-IR" dirty="0"/>
              <a:t>كوهسار زيبايى است كه از آن نمى‏گذرند. </a:t>
            </a:r>
          </a:p>
          <a:p>
            <a:pPr marL="285750" indent="-285750">
              <a:buClr>
                <a:srgbClr val="00B0F0"/>
              </a:buClr>
              <a:buFont typeface="Arial" panose="020B0604020202020204" pitchFamily="34" charset="0"/>
              <a:buChar char="•"/>
            </a:pPr>
            <a:r>
              <a:rPr lang="fa-IR" dirty="0"/>
              <a:t>خدا قرآن را فرو نشاننده عطش علمى دانشمندان، </a:t>
            </a:r>
          </a:p>
          <a:p>
            <a:pPr marL="285750" indent="-285750">
              <a:buClr>
                <a:srgbClr val="00B0F0"/>
              </a:buClr>
              <a:buFont typeface="Arial" panose="020B0604020202020204" pitchFamily="34" charset="0"/>
              <a:buChar char="•"/>
            </a:pPr>
            <a:r>
              <a:rPr lang="fa-IR" dirty="0"/>
              <a:t>و باران بهارى براى قلب فقيهان، </a:t>
            </a:r>
          </a:p>
          <a:p>
            <a:pPr marL="285750" indent="-285750">
              <a:buClr>
                <a:srgbClr val="00B0F0"/>
              </a:buClr>
              <a:buFont typeface="Arial" panose="020B0604020202020204" pitchFamily="34" charset="0"/>
              <a:buChar char="•"/>
            </a:pPr>
            <a:r>
              <a:rPr lang="fa-IR" dirty="0"/>
              <a:t>و راه گسترده و وسيع براى صالحان قرار داده است. </a:t>
            </a:r>
          </a:p>
          <a:p>
            <a:pPr marL="285750" indent="-285750">
              <a:buClr>
                <a:srgbClr val="00B0F0"/>
              </a:buClr>
              <a:buFont typeface="Arial" panose="020B0604020202020204" pitchFamily="34" charset="0"/>
              <a:buChar char="•"/>
            </a:pPr>
            <a:r>
              <a:rPr lang="fa-IR" dirty="0"/>
              <a:t>قرآن دارويى است كه با آن بيمارى وجود ندارد، </a:t>
            </a:r>
          </a:p>
          <a:p>
            <a:pPr marL="285750" indent="-285750">
              <a:buClr>
                <a:srgbClr val="00B0F0"/>
              </a:buClr>
              <a:buFont typeface="Arial" panose="020B0604020202020204" pitchFamily="34" charset="0"/>
              <a:buChar char="•"/>
            </a:pPr>
            <a:r>
              <a:rPr lang="fa-IR" dirty="0"/>
              <a:t>نورى است كه با آن تاريكى يافت نمى‏شود، </a:t>
            </a:r>
          </a:p>
          <a:p>
            <a:pPr marL="285750" indent="-285750">
              <a:buClr>
                <a:srgbClr val="00B0F0"/>
              </a:buClr>
              <a:buFont typeface="Arial" panose="020B0604020202020204" pitchFamily="34" charset="0"/>
              <a:buChar char="•"/>
            </a:pPr>
            <a:r>
              <a:rPr lang="fa-IR" dirty="0"/>
              <a:t>ريسمانى است كه رشته‏هاى آن محكم، </a:t>
            </a:r>
          </a:p>
          <a:p>
            <a:pPr marL="285750" indent="-285750">
              <a:buClr>
                <a:srgbClr val="00B0F0"/>
              </a:buClr>
              <a:buFont typeface="Arial" panose="020B0604020202020204" pitchFamily="34" charset="0"/>
              <a:buChar char="•"/>
            </a:pPr>
            <a:r>
              <a:rPr lang="fa-IR" dirty="0"/>
              <a:t>پناهگاهى است كه قلّه آن بلند، </a:t>
            </a:r>
          </a:p>
        </p:txBody>
      </p:sp>
      <p:sp>
        <p:nvSpPr>
          <p:cNvPr id="4" name="TextBox 3"/>
          <p:cNvSpPr txBox="1"/>
          <p:nvPr/>
        </p:nvSpPr>
        <p:spPr>
          <a:xfrm>
            <a:off x="108397" y="757148"/>
            <a:ext cx="4320480" cy="4832092"/>
          </a:xfrm>
          <a:prstGeom prst="rect">
            <a:avLst/>
          </a:prstGeom>
          <a:noFill/>
        </p:spPr>
        <p:txBody>
          <a:bodyPr wrap="square" rtlCol="0">
            <a:spAutoFit/>
          </a:bodyPr>
          <a:lstStyle/>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و توان و قدرتى است براى آن كه قرآن را برگزيند،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محل امنى است براى هر كس كه وارد آن شود،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راهنمايى است تا از او پيروى كند، </a:t>
            </a:r>
          </a:p>
          <a:p>
            <a:pPr marL="285750" lvl="0" indent="-285750" algn="just" defTabSz="1061070" rtl="1">
              <a:spcBef>
                <a:spcPts val="200"/>
              </a:spcBef>
              <a:buClr>
                <a:srgbClr val="00B0F0"/>
              </a:buClr>
              <a:buFont typeface="Arial" panose="020B0604020202020204" pitchFamily="34" charset="0"/>
              <a:buChar char="•"/>
            </a:pPr>
            <a:r>
              <a:rPr lang="fa-IR" dirty="0" smtClean="0">
                <a:solidFill>
                  <a:prstClr val="black"/>
                </a:solidFill>
                <a:cs typeface="B Nazanin" pitchFamily="2" charset="-78"/>
              </a:rPr>
              <a:t>وسيله انجام وظيفه است براى آن كه قرآن را راه و رسم خود قرار دهد، </a:t>
            </a:r>
          </a:p>
          <a:p>
            <a:pPr marL="285750" lvl="0" indent="-285750" algn="just" defTabSz="1061070" rtl="1">
              <a:spcBef>
                <a:spcPts val="200"/>
              </a:spcBef>
              <a:buClr>
                <a:srgbClr val="00B0F0"/>
              </a:buClr>
              <a:buFont typeface="Arial" panose="020B0604020202020204" pitchFamily="34" charset="0"/>
              <a:buChar char="•"/>
            </a:pPr>
            <a:r>
              <a:rPr lang="fa-IR" dirty="0" smtClean="0">
                <a:solidFill>
                  <a:prstClr val="black"/>
                </a:solidFill>
                <a:cs typeface="B Nazanin" pitchFamily="2" charset="-78"/>
              </a:rPr>
              <a:t>برهانى </a:t>
            </a:r>
            <a:r>
              <a:rPr lang="fa-IR" dirty="0">
                <a:solidFill>
                  <a:prstClr val="black"/>
                </a:solidFill>
                <a:cs typeface="B Nazanin" pitchFamily="2" charset="-78"/>
              </a:rPr>
              <a:t>است بر آن كس كه با آن سخن بگويد،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عامل پيروزى است براى آن كس كه با آن استدلال كند،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نجات دهنده است براى آن كس كه حافظ آن باشد و به آن عمل كند،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و راهبر آن كه آن را به كار گيرد،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و نشانه هدايت است براى آن كس كه در او بنگرد،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سپر نگهدارنده است براى آن كس كه با آن خود را بپوشاند،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و دانش كسى است كه آن را به خاطر بسپارد، </a:t>
            </a:r>
          </a:p>
          <a:p>
            <a:pPr marL="285750" lvl="0" indent="-285750" algn="just" defTabSz="1061070" rtl="1">
              <a:spcBef>
                <a:spcPts val="200"/>
              </a:spcBef>
              <a:buClr>
                <a:srgbClr val="00B0F0"/>
              </a:buClr>
              <a:buFont typeface="Arial" panose="020B0604020202020204" pitchFamily="34" charset="0"/>
              <a:buChar char="•"/>
            </a:pPr>
            <a:r>
              <a:rPr lang="fa-IR" dirty="0">
                <a:solidFill>
                  <a:prstClr val="black"/>
                </a:solidFill>
                <a:cs typeface="B Nazanin" pitchFamily="2" charset="-78"/>
              </a:rPr>
              <a:t>و حديث كسى است كه از آن روايت كند، </a:t>
            </a:r>
            <a:endParaRPr lang="fa-IR" dirty="0" smtClean="0">
              <a:solidFill>
                <a:prstClr val="black"/>
              </a:solidFill>
              <a:cs typeface="B Nazanin" pitchFamily="2" charset="-78"/>
            </a:endParaRPr>
          </a:p>
          <a:p>
            <a:pPr marL="285750" lvl="0" indent="-285750" algn="just" defTabSz="1061070" rtl="1">
              <a:spcBef>
                <a:spcPts val="200"/>
              </a:spcBef>
              <a:buClr>
                <a:srgbClr val="00B0F0"/>
              </a:buClr>
              <a:buFont typeface="Arial" panose="020B0604020202020204" pitchFamily="34" charset="0"/>
              <a:buChar char="•"/>
            </a:pPr>
            <a:r>
              <a:rPr lang="fa-IR" dirty="0">
                <a:ea typeface="Calibri"/>
                <a:cs typeface="B Nazanin" panose="00000400000000000000" pitchFamily="2" charset="-78"/>
              </a:rPr>
              <a:t>و فرمان كسى است كه با آن قضاوت كند</a:t>
            </a:r>
            <a:endParaRPr lang="fa-IR" dirty="0">
              <a:solidFill>
                <a:prstClr val="black"/>
              </a:solidFill>
              <a:cs typeface="B Nazanin" pitchFamily="2" charset="-78"/>
            </a:endParaRPr>
          </a:p>
        </p:txBody>
      </p:sp>
      <p:graphicFrame>
        <p:nvGraphicFramePr>
          <p:cNvPr id="5" name="Diagram 4"/>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8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1250"/>
                            </p:stCondLst>
                            <p:childTnLst>
                              <p:par>
                                <p:cTn id="41" presetID="10" presetClass="entr" presetSubtype="0" fill="hold" nodeType="afterEffect">
                                  <p:stCondLst>
                                    <p:cond delay="25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2500"/>
                            </p:stCondLst>
                            <p:childTnLst>
                              <p:par>
                                <p:cTn id="45" presetID="10" presetClass="entr" presetSubtype="0" fill="hold" nodeType="afterEffect">
                                  <p:stCondLst>
                                    <p:cond delay="25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par>
                          <p:cTn id="48" fill="hold">
                            <p:stCondLst>
                              <p:cond delay="13750"/>
                            </p:stCondLst>
                            <p:childTnLst>
                              <p:par>
                                <p:cTn id="49" presetID="10" presetClass="entr" presetSubtype="0" fill="hold" nodeType="afterEffect">
                                  <p:stCondLst>
                                    <p:cond delay="25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childTnLst>
                                </p:cTn>
                              </p:par>
                            </p:childTnLst>
                          </p:cTn>
                        </p:par>
                        <p:par>
                          <p:cTn id="52" fill="hold">
                            <p:stCondLst>
                              <p:cond delay="15000"/>
                            </p:stCondLst>
                            <p:childTnLst>
                              <p:par>
                                <p:cTn id="53" presetID="10" presetClass="entr" presetSubtype="0" fill="hold" nodeType="afterEffect">
                                  <p:stCondLst>
                                    <p:cond delay="25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childTnLst>
                                </p:cTn>
                              </p:par>
                            </p:childTnLst>
                          </p:cTn>
                        </p:par>
                        <p:par>
                          <p:cTn id="56" fill="hold">
                            <p:stCondLst>
                              <p:cond delay="16250"/>
                            </p:stCondLst>
                            <p:childTnLst>
                              <p:par>
                                <p:cTn id="57" presetID="10" presetClass="entr" presetSubtype="0" fill="hold" nodeType="afterEffect">
                                  <p:stCondLst>
                                    <p:cond delay="25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childTnLst>
                                </p:cTn>
                              </p:par>
                            </p:childTnLst>
                          </p:cTn>
                        </p:par>
                        <p:par>
                          <p:cTn id="60" fill="hold">
                            <p:stCondLst>
                              <p:cond delay="17500"/>
                            </p:stCondLst>
                            <p:childTnLst>
                              <p:par>
                                <p:cTn id="61" presetID="10" presetClass="entr" presetSubtype="0" fill="hold" nodeType="afterEffect">
                                  <p:stCondLst>
                                    <p:cond delay="25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1000"/>
                                        <p:tgtEl>
                                          <p:spTgt spid="3">
                                            <p:txEl>
                                              <p:pRg st="14" end="14"/>
                                            </p:txEl>
                                          </p:spTgt>
                                        </p:tgtEl>
                                      </p:cBhvr>
                                    </p:animEffect>
                                  </p:childTnLst>
                                </p:cTn>
                              </p:par>
                            </p:childTnLst>
                          </p:cTn>
                        </p:par>
                        <p:par>
                          <p:cTn id="64" fill="hold">
                            <p:stCondLst>
                              <p:cond delay="18750"/>
                            </p:stCondLst>
                            <p:childTnLst>
                              <p:par>
                                <p:cTn id="65" presetID="10" presetClass="entr" presetSubtype="0" fill="hold" nodeType="afterEffect">
                                  <p:stCondLst>
                                    <p:cond delay="25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1000"/>
                                        <p:tgtEl>
                                          <p:spTgt spid="3">
                                            <p:txEl>
                                              <p:pRg st="15" end="15"/>
                                            </p:txEl>
                                          </p:spTgt>
                                        </p:tgtEl>
                                      </p:cBhvr>
                                    </p:animEffect>
                                  </p:childTnLst>
                                </p:cTn>
                              </p:par>
                            </p:childTnLst>
                          </p:cTn>
                        </p:par>
                        <p:par>
                          <p:cTn id="68" fill="hold">
                            <p:stCondLst>
                              <p:cond delay="20000"/>
                            </p:stCondLst>
                            <p:childTnLst>
                              <p:par>
                                <p:cTn id="69" presetID="10" presetClass="entr" presetSubtype="0" fill="hold" nodeType="afterEffect">
                                  <p:stCondLst>
                                    <p:cond delay="25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fade">
                                      <p:cBhvr>
                                        <p:cTn id="71" dur="1000"/>
                                        <p:tgtEl>
                                          <p:spTgt spid="4">
                                            <p:txEl>
                                              <p:pRg st="0" end="0"/>
                                            </p:txEl>
                                          </p:spTgt>
                                        </p:tgtEl>
                                      </p:cBhvr>
                                    </p:animEffect>
                                  </p:childTnLst>
                                </p:cTn>
                              </p:par>
                            </p:childTnLst>
                          </p:cTn>
                        </p:par>
                        <p:par>
                          <p:cTn id="72" fill="hold">
                            <p:stCondLst>
                              <p:cond delay="21250"/>
                            </p:stCondLst>
                            <p:childTnLst>
                              <p:par>
                                <p:cTn id="73" presetID="10" presetClass="entr" presetSubtype="0" fill="hold" nodeType="afterEffect">
                                  <p:stCondLst>
                                    <p:cond delay="250"/>
                                  </p:stCondLst>
                                  <p:childTnLst>
                                    <p:set>
                                      <p:cBhvr>
                                        <p:cTn id="74" dur="1" fill="hold">
                                          <p:stCondLst>
                                            <p:cond delay="0"/>
                                          </p:stCondLst>
                                        </p:cTn>
                                        <p:tgtEl>
                                          <p:spTgt spid="4">
                                            <p:txEl>
                                              <p:pRg st="1" end="1"/>
                                            </p:txEl>
                                          </p:spTgt>
                                        </p:tgtEl>
                                        <p:attrNameLst>
                                          <p:attrName>style.visibility</p:attrName>
                                        </p:attrNameLst>
                                      </p:cBhvr>
                                      <p:to>
                                        <p:strVal val="visible"/>
                                      </p:to>
                                    </p:set>
                                    <p:animEffect transition="in" filter="fade">
                                      <p:cBhvr>
                                        <p:cTn id="75" dur="1000"/>
                                        <p:tgtEl>
                                          <p:spTgt spid="4">
                                            <p:txEl>
                                              <p:pRg st="1" end="1"/>
                                            </p:txEl>
                                          </p:spTgt>
                                        </p:tgtEl>
                                      </p:cBhvr>
                                    </p:animEffect>
                                  </p:childTnLst>
                                </p:cTn>
                              </p:par>
                            </p:childTnLst>
                          </p:cTn>
                        </p:par>
                        <p:par>
                          <p:cTn id="76" fill="hold">
                            <p:stCondLst>
                              <p:cond delay="22500"/>
                            </p:stCondLst>
                            <p:childTnLst>
                              <p:par>
                                <p:cTn id="77" presetID="10" presetClass="entr" presetSubtype="0" fill="hold" nodeType="afterEffect">
                                  <p:stCondLst>
                                    <p:cond delay="25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fade">
                                      <p:cBhvr>
                                        <p:cTn id="79" dur="1000"/>
                                        <p:tgtEl>
                                          <p:spTgt spid="4">
                                            <p:txEl>
                                              <p:pRg st="2" end="2"/>
                                            </p:txEl>
                                          </p:spTgt>
                                        </p:tgtEl>
                                      </p:cBhvr>
                                    </p:animEffect>
                                  </p:childTnLst>
                                </p:cTn>
                              </p:par>
                            </p:childTnLst>
                          </p:cTn>
                        </p:par>
                        <p:par>
                          <p:cTn id="80" fill="hold">
                            <p:stCondLst>
                              <p:cond delay="23750"/>
                            </p:stCondLst>
                            <p:childTnLst>
                              <p:par>
                                <p:cTn id="81" presetID="10" presetClass="entr" presetSubtype="0" fill="hold" nodeType="afterEffect">
                                  <p:stCondLst>
                                    <p:cond delay="250"/>
                                  </p:stCondLst>
                                  <p:childTnLst>
                                    <p:set>
                                      <p:cBhvr>
                                        <p:cTn id="82" dur="1" fill="hold">
                                          <p:stCondLst>
                                            <p:cond delay="0"/>
                                          </p:stCondLst>
                                        </p:cTn>
                                        <p:tgtEl>
                                          <p:spTgt spid="4">
                                            <p:txEl>
                                              <p:pRg st="3" end="3"/>
                                            </p:txEl>
                                          </p:spTgt>
                                        </p:tgtEl>
                                        <p:attrNameLst>
                                          <p:attrName>style.visibility</p:attrName>
                                        </p:attrNameLst>
                                      </p:cBhvr>
                                      <p:to>
                                        <p:strVal val="visible"/>
                                      </p:to>
                                    </p:set>
                                    <p:animEffect transition="in" filter="fade">
                                      <p:cBhvr>
                                        <p:cTn id="83" dur="1000"/>
                                        <p:tgtEl>
                                          <p:spTgt spid="4">
                                            <p:txEl>
                                              <p:pRg st="3" end="3"/>
                                            </p:txEl>
                                          </p:spTgt>
                                        </p:tgtEl>
                                      </p:cBhvr>
                                    </p:animEffect>
                                  </p:childTnLst>
                                </p:cTn>
                              </p:par>
                            </p:childTnLst>
                          </p:cTn>
                        </p:par>
                        <p:par>
                          <p:cTn id="84" fill="hold">
                            <p:stCondLst>
                              <p:cond delay="25000"/>
                            </p:stCondLst>
                            <p:childTnLst>
                              <p:par>
                                <p:cTn id="85" presetID="10" presetClass="entr" presetSubtype="0" fill="hold" nodeType="afterEffect">
                                  <p:stCondLst>
                                    <p:cond delay="250"/>
                                  </p:stCondLst>
                                  <p:childTnLst>
                                    <p:set>
                                      <p:cBhvr>
                                        <p:cTn id="86" dur="1" fill="hold">
                                          <p:stCondLst>
                                            <p:cond delay="0"/>
                                          </p:stCondLst>
                                        </p:cTn>
                                        <p:tgtEl>
                                          <p:spTgt spid="4">
                                            <p:txEl>
                                              <p:pRg st="4" end="4"/>
                                            </p:txEl>
                                          </p:spTgt>
                                        </p:tgtEl>
                                        <p:attrNameLst>
                                          <p:attrName>style.visibility</p:attrName>
                                        </p:attrNameLst>
                                      </p:cBhvr>
                                      <p:to>
                                        <p:strVal val="visible"/>
                                      </p:to>
                                    </p:set>
                                    <p:animEffect transition="in" filter="fade">
                                      <p:cBhvr>
                                        <p:cTn id="87" dur="1000"/>
                                        <p:tgtEl>
                                          <p:spTgt spid="4">
                                            <p:txEl>
                                              <p:pRg st="4" end="4"/>
                                            </p:txEl>
                                          </p:spTgt>
                                        </p:tgtEl>
                                      </p:cBhvr>
                                    </p:animEffect>
                                  </p:childTnLst>
                                </p:cTn>
                              </p:par>
                            </p:childTnLst>
                          </p:cTn>
                        </p:par>
                        <p:par>
                          <p:cTn id="88" fill="hold">
                            <p:stCondLst>
                              <p:cond delay="26250"/>
                            </p:stCondLst>
                            <p:childTnLst>
                              <p:par>
                                <p:cTn id="89" presetID="10" presetClass="entr" presetSubtype="0" fill="hold" nodeType="afterEffect">
                                  <p:stCondLst>
                                    <p:cond delay="25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fade">
                                      <p:cBhvr>
                                        <p:cTn id="91" dur="1000"/>
                                        <p:tgtEl>
                                          <p:spTgt spid="4">
                                            <p:txEl>
                                              <p:pRg st="5" end="5"/>
                                            </p:txEl>
                                          </p:spTgt>
                                        </p:tgtEl>
                                      </p:cBhvr>
                                    </p:animEffect>
                                  </p:childTnLst>
                                </p:cTn>
                              </p:par>
                            </p:childTnLst>
                          </p:cTn>
                        </p:par>
                        <p:par>
                          <p:cTn id="92" fill="hold">
                            <p:stCondLst>
                              <p:cond delay="27500"/>
                            </p:stCondLst>
                            <p:childTnLst>
                              <p:par>
                                <p:cTn id="93" presetID="10" presetClass="entr" presetSubtype="0" fill="hold" nodeType="afterEffect">
                                  <p:stCondLst>
                                    <p:cond delay="250"/>
                                  </p:stCondLst>
                                  <p:childTnLst>
                                    <p:set>
                                      <p:cBhvr>
                                        <p:cTn id="94" dur="1" fill="hold">
                                          <p:stCondLst>
                                            <p:cond delay="0"/>
                                          </p:stCondLst>
                                        </p:cTn>
                                        <p:tgtEl>
                                          <p:spTgt spid="4">
                                            <p:txEl>
                                              <p:pRg st="6" end="6"/>
                                            </p:txEl>
                                          </p:spTgt>
                                        </p:tgtEl>
                                        <p:attrNameLst>
                                          <p:attrName>style.visibility</p:attrName>
                                        </p:attrNameLst>
                                      </p:cBhvr>
                                      <p:to>
                                        <p:strVal val="visible"/>
                                      </p:to>
                                    </p:set>
                                    <p:animEffect transition="in" filter="fade">
                                      <p:cBhvr>
                                        <p:cTn id="95" dur="1000"/>
                                        <p:tgtEl>
                                          <p:spTgt spid="4">
                                            <p:txEl>
                                              <p:pRg st="6" end="6"/>
                                            </p:txEl>
                                          </p:spTgt>
                                        </p:tgtEl>
                                      </p:cBhvr>
                                    </p:animEffect>
                                  </p:childTnLst>
                                </p:cTn>
                              </p:par>
                            </p:childTnLst>
                          </p:cTn>
                        </p:par>
                        <p:par>
                          <p:cTn id="96" fill="hold">
                            <p:stCondLst>
                              <p:cond delay="28750"/>
                            </p:stCondLst>
                            <p:childTnLst>
                              <p:par>
                                <p:cTn id="97" presetID="10" presetClass="entr" presetSubtype="0" fill="hold" nodeType="afterEffect">
                                  <p:stCondLst>
                                    <p:cond delay="250"/>
                                  </p:stCondLst>
                                  <p:childTnLst>
                                    <p:set>
                                      <p:cBhvr>
                                        <p:cTn id="98" dur="1" fill="hold">
                                          <p:stCondLst>
                                            <p:cond delay="0"/>
                                          </p:stCondLst>
                                        </p:cTn>
                                        <p:tgtEl>
                                          <p:spTgt spid="4">
                                            <p:txEl>
                                              <p:pRg st="7" end="7"/>
                                            </p:txEl>
                                          </p:spTgt>
                                        </p:tgtEl>
                                        <p:attrNameLst>
                                          <p:attrName>style.visibility</p:attrName>
                                        </p:attrNameLst>
                                      </p:cBhvr>
                                      <p:to>
                                        <p:strVal val="visible"/>
                                      </p:to>
                                    </p:set>
                                    <p:animEffect transition="in" filter="fade">
                                      <p:cBhvr>
                                        <p:cTn id="99" dur="1000"/>
                                        <p:tgtEl>
                                          <p:spTgt spid="4">
                                            <p:txEl>
                                              <p:pRg st="7" end="7"/>
                                            </p:txEl>
                                          </p:spTgt>
                                        </p:tgtEl>
                                      </p:cBhvr>
                                    </p:animEffect>
                                  </p:childTnLst>
                                </p:cTn>
                              </p:par>
                            </p:childTnLst>
                          </p:cTn>
                        </p:par>
                        <p:par>
                          <p:cTn id="100" fill="hold">
                            <p:stCondLst>
                              <p:cond delay="30000"/>
                            </p:stCondLst>
                            <p:childTnLst>
                              <p:par>
                                <p:cTn id="101" presetID="10" presetClass="entr" presetSubtype="0" fill="hold" nodeType="afterEffect">
                                  <p:stCondLst>
                                    <p:cond delay="250"/>
                                  </p:stCondLst>
                                  <p:childTnLst>
                                    <p:set>
                                      <p:cBhvr>
                                        <p:cTn id="102" dur="1" fill="hold">
                                          <p:stCondLst>
                                            <p:cond delay="0"/>
                                          </p:stCondLst>
                                        </p:cTn>
                                        <p:tgtEl>
                                          <p:spTgt spid="4">
                                            <p:txEl>
                                              <p:pRg st="8" end="8"/>
                                            </p:txEl>
                                          </p:spTgt>
                                        </p:tgtEl>
                                        <p:attrNameLst>
                                          <p:attrName>style.visibility</p:attrName>
                                        </p:attrNameLst>
                                      </p:cBhvr>
                                      <p:to>
                                        <p:strVal val="visible"/>
                                      </p:to>
                                    </p:set>
                                    <p:animEffect transition="in" filter="fade">
                                      <p:cBhvr>
                                        <p:cTn id="103" dur="1000"/>
                                        <p:tgtEl>
                                          <p:spTgt spid="4">
                                            <p:txEl>
                                              <p:pRg st="8" end="8"/>
                                            </p:txEl>
                                          </p:spTgt>
                                        </p:tgtEl>
                                      </p:cBhvr>
                                    </p:animEffect>
                                  </p:childTnLst>
                                </p:cTn>
                              </p:par>
                            </p:childTnLst>
                          </p:cTn>
                        </p:par>
                        <p:par>
                          <p:cTn id="104" fill="hold">
                            <p:stCondLst>
                              <p:cond delay="31250"/>
                            </p:stCondLst>
                            <p:childTnLst>
                              <p:par>
                                <p:cTn id="105" presetID="10" presetClass="entr" presetSubtype="0" fill="hold" nodeType="afterEffect">
                                  <p:stCondLst>
                                    <p:cond delay="250"/>
                                  </p:stCondLst>
                                  <p:childTnLst>
                                    <p:set>
                                      <p:cBhvr>
                                        <p:cTn id="106" dur="1" fill="hold">
                                          <p:stCondLst>
                                            <p:cond delay="0"/>
                                          </p:stCondLst>
                                        </p:cTn>
                                        <p:tgtEl>
                                          <p:spTgt spid="4">
                                            <p:txEl>
                                              <p:pRg st="9" end="9"/>
                                            </p:txEl>
                                          </p:spTgt>
                                        </p:tgtEl>
                                        <p:attrNameLst>
                                          <p:attrName>style.visibility</p:attrName>
                                        </p:attrNameLst>
                                      </p:cBhvr>
                                      <p:to>
                                        <p:strVal val="visible"/>
                                      </p:to>
                                    </p:set>
                                    <p:animEffect transition="in" filter="fade">
                                      <p:cBhvr>
                                        <p:cTn id="107" dur="1000"/>
                                        <p:tgtEl>
                                          <p:spTgt spid="4">
                                            <p:txEl>
                                              <p:pRg st="9" end="9"/>
                                            </p:txEl>
                                          </p:spTgt>
                                        </p:tgtEl>
                                      </p:cBhvr>
                                    </p:animEffect>
                                  </p:childTnLst>
                                </p:cTn>
                              </p:par>
                            </p:childTnLst>
                          </p:cTn>
                        </p:par>
                        <p:par>
                          <p:cTn id="108" fill="hold">
                            <p:stCondLst>
                              <p:cond delay="32500"/>
                            </p:stCondLst>
                            <p:childTnLst>
                              <p:par>
                                <p:cTn id="109" presetID="10" presetClass="entr" presetSubtype="0" fill="hold" nodeType="afterEffect">
                                  <p:stCondLst>
                                    <p:cond delay="250"/>
                                  </p:stCondLst>
                                  <p:childTnLst>
                                    <p:set>
                                      <p:cBhvr>
                                        <p:cTn id="110" dur="1" fill="hold">
                                          <p:stCondLst>
                                            <p:cond delay="0"/>
                                          </p:stCondLst>
                                        </p:cTn>
                                        <p:tgtEl>
                                          <p:spTgt spid="4">
                                            <p:txEl>
                                              <p:pRg st="10" end="10"/>
                                            </p:txEl>
                                          </p:spTgt>
                                        </p:tgtEl>
                                        <p:attrNameLst>
                                          <p:attrName>style.visibility</p:attrName>
                                        </p:attrNameLst>
                                      </p:cBhvr>
                                      <p:to>
                                        <p:strVal val="visible"/>
                                      </p:to>
                                    </p:set>
                                    <p:animEffect transition="in" filter="fade">
                                      <p:cBhvr>
                                        <p:cTn id="111" dur="1000"/>
                                        <p:tgtEl>
                                          <p:spTgt spid="4">
                                            <p:txEl>
                                              <p:pRg st="10" end="10"/>
                                            </p:txEl>
                                          </p:spTgt>
                                        </p:tgtEl>
                                      </p:cBhvr>
                                    </p:animEffect>
                                  </p:childTnLst>
                                </p:cTn>
                              </p:par>
                            </p:childTnLst>
                          </p:cTn>
                        </p:par>
                        <p:par>
                          <p:cTn id="112" fill="hold">
                            <p:stCondLst>
                              <p:cond delay="33750"/>
                            </p:stCondLst>
                            <p:childTnLst>
                              <p:par>
                                <p:cTn id="113" presetID="10" presetClass="entr" presetSubtype="0" fill="hold" nodeType="afterEffect">
                                  <p:stCondLst>
                                    <p:cond delay="250"/>
                                  </p:stCondLst>
                                  <p:childTnLst>
                                    <p:set>
                                      <p:cBhvr>
                                        <p:cTn id="114" dur="1" fill="hold">
                                          <p:stCondLst>
                                            <p:cond delay="0"/>
                                          </p:stCondLst>
                                        </p:cTn>
                                        <p:tgtEl>
                                          <p:spTgt spid="4">
                                            <p:txEl>
                                              <p:pRg st="11" end="11"/>
                                            </p:txEl>
                                          </p:spTgt>
                                        </p:tgtEl>
                                        <p:attrNameLst>
                                          <p:attrName>style.visibility</p:attrName>
                                        </p:attrNameLst>
                                      </p:cBhvr>
                                      <p:to>
                                        <p:strVal val="visible"/>
                                      </p:to>
                                    </p:set>
                                    <p:animEffect transition="in" filter="fade">
                                      <p:cBhvr>
                                        <p:cTn id="115" dur="1000"/>
                                        <p:tgtEl>
                                          <p:spTgt spid="4">
                                            <p:txEl>
                                              <p:pRg st="11" end="11"/>
                                            </p:txEl>
                                          </p:spTgt>
                                        </p:tgtEl>
                                      </p:cBhvr>
                                    </p:animEffect>
                                  </p:childTnLst>
                                </p:cTn>
                              </p:par>
                            </p:childTnLst>
                          </p:cTn>
                        </p:par>
                        <p:par>
                          <p:cTn id="116" fill="hold">
                            <p:stCondLst>
                              <p:cond delay="35000"/>
                            </p:stCondLst>
                            <p:childTnLst>
                              <p:par>
                                <p:cTn id="117" presetID="10" presetClass="entr" presetSubtype="0" fill="hold" nodeType="afterEffect">
                                  <p:stCondLst>
                                    <p:cond delay="250"/>
                                  </p:stCondLst>
                                  <p:childTnLst>
                                    <p:set>
                                      <p:cBhvr>
                                        <p:cTn id="118" dur="1" fill="hold">
                                          <p:stCondLst>
                                            <p:cond delay="0"/>
                                          </p:stCondLst>
                                        </p:cTn>
                                        <p:tgtEl>
                                          <p:spTgt spid="4">
                                            <p:txEl>
                                              <p:pRg st="12" end="12"/>
                                            </p:txEl>
                                          </p:spTgt>
                                        </p:tgtEl>
                                        <p:attrNameLst>
                                          <p:attrName>style.visibility</p:attrName>
                                        </p:attrNameLst>
                                      </p:cBhvr>
                                      <p:to>
                                        <p:strVal val="visible"/>
                                      </p:to>
                                    </p:set>
                                    <p:animEffect transition="in" filter="fade">
                                      <p:cBhvr>
                                        <p:cTn id="119"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t>نتيجه اصول</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9560667"/>
              </p:ext>
            </p:extLst>
          </p:nvPr>
        </p:nvGraphicFramePr>
        <p:xfrm>
          <a:off x="180975" y="765175"/>
          <a:ext cx="8351838" cy="597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931711170"/>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159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graphicEl>
                                              <a:dgm id="{5FE06C78-A705-4400-979F-C48FA22D2F84}"/>
                                            </p:graphicEl>
                                          </p:spTgt>
                                        </p:tgtEl>
                                        <p:attrNameLst>
                                          <p:attrName>style.visibility</p:attrName>
                                        </p:attrNameLst>
                                      </p:cBhvr>
                                      <p:to>
                                        <p:strVal val="visible"/>
                                      </p:to>
                                    </p:set>
                                    <p:animEffect transition="in" filter="circle(out)">
                                      <p:cBhvr>
                                        <p:cTn id="7" dur="2000"/>
                                        <p:tgtEl>
                                          <p:spTgt spid="4">
                                            <p:graphicEl>
                                              <a:dgm id="{5FE06C78-A705-4400-979F-C48FA22D2F84}"/>
                                            </p:graphic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4">
                                            <p:graphicEl>
                                              <a:dgm id="{896B7E81-99F7-40AC-8BE1-9FD5F5AE9773}"/>
                                            </p:graphicEl>
                                          </p:spTgt>
                                        </p:tgtEl>
                                        <p:attrNameLst>
                                          <p:attrName>style.visibility</p:attrName>
                                        </p:attrNameLst>
                                      </p:cBhvr>
                                      <p:to>
                                        <p:strVal val="visible"/>
                                      </p:to>
                                    </p:set>
                                    <p:animEffect transition="in" filter="circle(out)">
                                      <p:cBhvr>
                                        <p:cTn id="11" dur="2000"/>
                                        <p:tgtEl>
                                          <p:spTgt spid="4">
                                            <p:graphicEl>
                                              <a:dgm id="{896B7E81-99F7-40AC-8BE1-9FD5F5AE9773}"/>
                                            </p:graphic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4">
                                            <p:graphicEl>
                                              <a:dgm id="{D5277D12-6409-4DCA-B5CE-1DA372D57EDB}"/>
                                            </p:graphicEl>
                                          </p:spTgt>
                                        </p:tgtEl>
                                        <p:attrNameLst>
                                          <p:attrName>style.visibility</p:attrName>
                                        </p:attrNameLst>
                                      </p:cBhvr>
                                      <p:to>
                                        <p:strVal val="visible"/>
                                      </p:to>
                                    </p:set>
                                    <p:animEffect transition="in" filter="circle(out)">
                                      <p:cBhvr>
                                        <p:cTn id="15" dur="2000"/>
                                        <p:tgtEl>
                                          <p:spTgt spid="4">
                                            <p:graphicEl>
                                              <a:dgm id="{D5277D12-6409-4DCA-B5CE-1DA372D57EDB}"/>
                                            </p:graphic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4">
                                            <p:graphicEl>
                                              <a:dgm id="{D6BF6C05-1E46-41A2-AF42-A1FE3FD4D73B}"/>
                                            </p:graphicEl>
                                          </p:spTgt>
                                        </p:tgtEl>
                                        <p:attrNameLst>
                                          <p:attrName>style.visibility</p:attrName>
                                        </p:attrNameLst>
                                      </p:cBhvr>
                                      <p:to>
                                        <p:strVal val="visible"/>
                                      </p:to>
                                    </p:set>
                                    <p:animEffect transition="in" filter="circle(out)">
                                      <p:cBhvr>
                                        <p:cTn id="19" dur="2000"/>
                                        <p:tgtEl>
                                          <p:spTgt spid="4">
                                            <p:graphicEl>
                                              <a:dgm id="{D6BF6C05-1E46-41A2-AF42-A1FE3FD4D73B}"/>
                                            </p:graphic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4">
                                            <p:graphicEl>
                                              <a:dgm id="{2CE26A9C-35BA-4D8D-B8E1-762C5069E1DA}"/>
                                            </p:graphicEl>
                                          </p:spTgt>
                                        </p:tgtEl>
                                        <p:attrNameLst>
                                          <p:attrName>style.visibility</p:attrName>
                                        </p:attrNameLst>
                                      </p:cBhvr>
                                      <p:to>
                                        <p:strVal val="visible"/>
                                      </p:to>
                                    </p:set>
                                    <p:animEffect transition="in" filter="circle(out)">
                                      <p:cBhvr>
                                        <p:cTn id="23" dur="2000"/>
                                        <p:tgtEl>
                                          <p:spTgt spid="4">
                                            <p:graphicEl>
                                              <a:dgm id="{2CE26A9C-35BA-4D8D-B8E1-762C5069E1DA}"/>
                                            </p:graphicEl>
                                          </p:spTgt>
                                        </p:tgtEl>
                                      </p:cBhvr>
                                    </p:animEffect>
                                  </p:childTnLst>
                                </p:cTn>
                              </p:par>
                            </p:childTnLst>
                          </p:cTn>
                        </p:par>
                        <p:par>
                          <p:cTn id="24" fill="hold">
                            <p:stCondLst>
                              <p:cond delay="10000"/>
                            </p:stCondLst>
                            <p:childTnLst>
                              <p:par>
                                <p:cTn id="25" presetID="6" presetClass="entr" presetSubtype="32" fill="hold" grpId="0" nodeType="afterEffect">
                                  <p:stCondLst>
                                    <p:cond delay="0"/>
                                  </p:stCondLst>
                                  <p:childTnLst>
                                    <p:set>
                                      <p:cBhvr>
                                        <p:cTn id="26" dur="1" fill="hold">
                                          <p:stCondLst>
                                            <p:cond delay="0"/>
                                          </p:stCondLst>
                                        </p:cTn>
                                        <p:tgtEl>
                                          <p:spTgt spid="4">
                                            <p:graphicEl>
                                              <a:dgm id="{366F907C-8090-48E0-8D31-C3D9053DCA5E}"/>
                                            </p:graphicEl>
                                          </p:spTgt>
                                        </p:tgtEl>
                                        <p:attrNameLst>
                                          <p:attrName>style.visibility</p:attrName>
                                        </p:attrNameLst>
                                      </p:cBhvr>
                                      <p:to>
                                        <p:strVal val="visible"/>
                                      </p:to>
                                    </p:set>
                                    <p:animEffect transition="in" filter="circle(out)">
                                      <p:cBhvr>
                                        <p:cTn id="27" dur="2000"/>
                                        <p:tgtEl>
                                          <p:spTgt spid="4">
                                            <p:graphicEl>
                                              <a:dgm id="{366F907C-8090-48E0-8D31-C3D9053DCA5E}"/>
                                            </p:graphicEl>
                                          </p:spTgt>
                                        </p:tgtEl>
                                      </p:cBhvr>
                                    </p:animEffect>
                                  </p:childTnLst>
                                </p:cTn>
                              </p:par>
                            </p:childTnLst>
                          </p:cTn>
                        </p:par>
                        <p:par>
                          <p:cTn id="28" fill="hold">
                            <p:stCondLst>
                              <p:cond delay="12000"/>
                            </p:stCondLst>
                            <p:childTnLst>
                              <p:par>
                                <p:cTn id="29" presetID="6" presetClass="entr" presetSubtype="32" fill="hold" grpId="0" nodeType="afterEffect">
                                  <p:stCondLst>
                                    <p:cond delay="0"/>
                                  </p:stCondLst>
                                  <p:childTnLst>
                                    <p:set>
                                      <p:cBhvr>
                                        <p:cTn id="30" dur="1" fill="hold">
                                          <p:stCondLst>
                                            <p:cond delay="0"/>
                                          </p:stCondLst>
                                        </p:cTn>
                                        <p:tgtEl>
                                          <p:spTgt spid="4">
                                            <p:graphicEl>
                                              <a:dgm id="{0ED74624-6222-4BBB-BE49-57CEE1258728}"/>
                                            </p:graphicEl>
                                          </p:spTgt>
                                        </p:tgtEl>
                                        <p:attrNameLst>
                                          <p:attrName>style.visibility</p:attrName>
                                        </p:attrNameLst>
                                      </p:cBhvr>
                                      <p:to>
                                        <p:strVal val="visible"/>
                                      </p:to>
                                    </p:set>
                                    <p:animEffect transition="in" filter="circle(out)">
                                      <p:cBhvr>
                                        <p:cTn id="31" dur="2000"/>
                                        <p:tgtEl>
                                          <p:spTgt spid="4">
                                            <p:graphicEl>
                                              <a:dgm id="{0ED74624-6222-4BBB-BE49-57CEE1258728}"/>
                                            </p:graphicEl>
                                          </p:spTgt>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4">
                                            <p:graphicEl>
                                              <a:dgm id="{D5A69584-3794-4509-AF61-3C067C6E5184}"/>
                                            </p:graphicEl>
                                          </p:spTgt>
                                        </p:tgtEl>
                                        <p:attrNameLst>
                                          <p:attrName>style.visibility</p:attrName>
                                        </p:attrNameLst>
                                      </p:cBhvr>
                                      <p:to>
                                        <p:strVal val="visible"/>
                                      </p:to>
                                    </p:set>
                                    <p:animEffect transition="in" filter="circle(out)">
                                      <p:cBhvr>
                                        <p:cTn id="35" dur="2000"/>
                                        <p:tgtEl>
                                          <p:spTgt spid="4">
                                            <p:graphicEl>
                                              <a:dgm id="{D5A69584-3794-4509-AF61-3C067C6E5184}"/>
                                            </p:graphicEl>
                                          </p:spTgt>
                                        </p:tgtEl>
                                      </p:cBhvr>
                                    </p:animEffect>
                                  </p:childTnLst>
                                </p:cTn>
                              </p:par>
                            </p:childTnLst>
                          </p:cTn>
                        </p:par>
                        <p:par>
                          <p:cTn id="36" fill="hold">
                            <p:stCondLst>
                              <p:cond delay="16000"/>
                            </p:stCondLst>
                            <p:childTnLst>
                              <p:par>
                                <p:cTn id="37" presetID="6" presetClass="entr" presetSubtype="32" fill="hold" grpId="0" nodeType="afterEffect">
                                  <p:stCondLst>
                                    <p:cond delay="0"/>
                                  </p:stCondLst>
                                  <p:childTnLst>
                                    <p:set>
                                      <p:cBhvr>
                                        <p:cTn id="38" dur="1" fill="hold">
                                          <p:stCondLst>
                                            <p:cond delay="0"/>
                                          </p:stCondLst>
                                        </p:cTn>
                                        <p:tgtEl>
                                          <p:spTgt spid="4">
                                            <p:graphicEl>
                                              <a:dgm id="{4866B3A5-26E0-45F7-AFB6-0350E76F0EDC}"/>
                                            </p:graphicEl>
                                          </p:spTgt>
                                        </p:tgtEl>
                                        <p:attrNameLst>
                                          <p:attrName>style.visibility</p:attrName>
                                        </p:attrNameLst>
                                      </p:cBhvr>
                                      <p:to>
                                        <p:strVal val="visible"/>
                                      </p:to>
                                    </p:set>
                                    <p:animEffect transition="in" filter="circle(out)">
                                      <p:cBhvr>
                                        <p:cTn id="39" dur="2000"/>
                                        <p:tgtEl>
                                          <p:spTgt spid="4">
                                            <p:graphicEl>
                                              <a:dgm id="{4866B3A5-26E0-45F7-AFB6-0350E76F0EDC}"/>
                                            </p:graphicEl>
                                          </p:spTgt>
                                        </p:tgtEl>
                                      </p:cBhvr>
                                    </p:animEffect>
                                  </p:childTnLst>
                                </p:cTn>
                              </p:par>
                            </p:childTnLst>
                          </p:cTn>
                        </p:par>
                        <p:par>
                          <p:cTn id="40" fill="hold">
                            <p:stCondLst>
                              <p:cond delay="18000"/>
                            </p:stCondLst>
                            <p:childTnLst>
                              <p:par>
                                <p:cTn id="41" presetID="6" presetClass="entr" presetSubtype="32" fill="hold" grpId="0" nodeType="afterEffect">
                                  <p:stCondLst>
                                    <p:cond delay="0"/>
                                  </p:stCondLst>
                                  <p:childTnLst>
                                    <p:set>
                                      <p:cBhvr>
                                        <p:cTn id="42" dur="1" fill="hold">
                                          <p:stCondLst>
                                            <p:cond delay="0"/>
                                          </p:stCondLst>
                                        </p:cTn>
                                        <p:tgtEl>
                                          <p:spTgt spid="4">
                                            <p:graphicEl>
                                              <a:dgm id="{EB11352F-6ED1-4B74-8840-1054FAEB70D4}"/>
                                            </p:graphicEl>
                                          </p:spTgt>
                                        </p:tgtEl>
                                        <p:attrNameLst>
                                          <p:attrName>style.visibility</p:attrName>
                                        </p:attrNameLst>
                                      </p:cBhvr>
                                      <p:to>
                                        <p:strVal val="visible"/>
                                      </p:to>
                                    </p:set>
                                    <p:animEffect transition="in" filter="circle(out)">
                                      <p:cBhvr>
                                        <p:cTn id="43" dur="2000"/>
                                        <p:tgtEl>
                                          <p:spTgt spid="4">
                                            <p:graphicEl>
                                              <a:dgm id="{EB11352F-6ED1-4B74-8840-1054FAEB70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شناخت مهم‌ترين نکات در روش ارجاع و مطالعه </a:t>
            </a:r>
            <a:r>
              <a:rPr lang="fa-IR" dirty="0" smtClean="0"/>
              <a:t>قرآن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4758096"/>
              </p:ext>
            </p:extLst>
          </p:nvPr>
        </p:nvGraphicFramePr>
        <p:xfrm>
          <a:off x="180975" y="620688"/>
          <a:ext cx="8351838" cy="597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55927139"/>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42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8438FDDF-6EBC-40CF-B472-709F0EF351E1}"/>
                                            </p:graphicEl>
                                          </p:spTgt>
                                        </p:tgtEl>
                                        <p:attrNameLst>
                                          <p:attrName>style.visibility</p:attrName>
                                        </p:attrNameLst>
                                      </p:cBhvr>
                                      <p:to>
                                        <p:strVal val="visible"/>
                                      </p:to>
                                    </p:set>
                                    <p:animEffect transition="in" filter="wipe(up)">
                                      <p:cBhvr>
                                        <p:cTn id="7" dur="1250"/>
                                        <p:tgtEl>
                                          <p:spTgt spid="4">
                                            <p:graphicEl>
                                              <a:dgm id="{8438FDDF-6EBC-40CF-B472-709F0EF351E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7B15E3DB-F6C3-438A-B8C6-88C443D0399E}"/>
                                            </p:graphicEl>
                                          </p:spTgt>
                                        </p:tgtEl>
                                        <p:attrNameLst>
                                          <p:attrName>style.visibility</p:attrName>
                                        </p:attrNameLst>
                                      </p:cBhvr>
                                      <p:to>
                                        <p:strVal val="visible"/>
                                      </p:to>
                                    </p:set>
                                    <p:animEffect transition="in" filter="wipe(up)">
                                      <p:cBhvr>
                                        <p:cTn id="10" dur="1250"/>
                                        <p:tgtEl>
                                          <p:spTgt spid="4">
                                            <p:graphicEl>
                                              <a:dgm id="{7B15E3DB-F6C3-438A-B8C6-88C443D0399E}"/>
                                            </p:graphicEl>
                                          </p:spTgt>
                                        </p:tgtEl>
                                      </p:cBhvr>
                                    </p:animEffect>
                                  </p:childTnLst>
                                </p:cTn>
                              </p:par>
                            </p:childTnLst>
                          </p:cTn>
                        </p:par>
                        <p:par>
                          <p:cTn id="11" fill="hold">
                            <p:stCondLst>
                              <p:cond delay="1250"/>
                            </p:stCondLst>
                            <p:childTnLst>
                              <p:par>
                                <p:cTn id="12" presetID="22" presetClass="entr" presetSubtype="1" fill="hold" grpId="0" nodeType="afterEffect">
                                  <p:stCondLst>
                                    <p:cond delay="500"/>
                                  </p:stCondLst>
                                  <p:childTnLst>
                                    <p:set>
                                      <p:cBhvr>
                                        <p:cTn id="13" dur="1" fill="hold">
                                          <p:stCondLst>
                                            <p:cond delay="0"/>
                                          </p:stCondLst>
                                        </p:cTn>
                                        <p:tgtEl>
                                          <p:spTgt spid="4">
                                            <p:graphicEl>
                                              <a:dgm id="{A4199F76-7F2B-4E16-9DF1-3993F6B876C1}"/>
                                            </p:graphicEl>
                                          </p:spTgt>
                                        </p:tgtEl>
                                        <p:attrNameLst>
                                          <p:attrName>style.visibility</p:attrName>
                                        </p:attrNameLst>
                                      </p:cBhvr>
                                      <p:to>
                                        <p:strVal val="visible"/>
                                      </p:to>
                                    </p:set>
                                    <p:animEffect transition="in" filter="wipe(up)">
                                      <p:cBhvr>
                                        <p:cTn id="14" dur="1250"/>
                                        <p:tgtEl>
                                          <p:spTgt spid="4">
                                            <p:graphicEl>
                                              <a:dgm id="{A4199F76-7F2B-4E16-9DF1-3993F6B876C1}"/>
                                            </p:graphicEl>
                                          </p:spTgt>
                                        </p:tgtEl>
                                      </p:cBhvr>
                                    </p:animEffect>
                                  </p:childTnLst>
                                </p:cTn>
                              </p:par>
                              <p:par>
                                <p:cTn id="15" presetID="22" presetClass="entr" presetSubtype="1" fill="hold" grpId="0" nodeType="withEffect">
                                  <p:stCondLst>
                                    <p:cond delay="500"/>
                                  </p:stCondLst>
                                  <p:childTnLst>
                                    <p:set>
                                      <p:cBhvr>
                                        <p:cTn id="16" dur="1" fill="hold">
                                          <p:stCondLst>
                                            <p:cond delay="0"/>
                                          </p:stCondLst>
                                        </p:cTn>
                                        <p:tgtEl>
                                          <p:spTgt spid="4">
                                            <p:graphicEl>
                                              <a:dgm id="{42F0BAEF-02BF-4798-AF82-BC1CFDAB4551}"/>
                                            </p:graphicEl>
                                          </p:spTgt>
                                        </p:tgtEl>
                                        <p:attrNameLst>
                                          <p:attrName>style.visibility</p:attrName>
                                        </p:attrNameLst>
                                      </p:cBhvr>
                                      <p:to>
                                        <p:strVal val="visible"/>
                                      </p:to>
                                    </p:set>
                                    <p:animEffect transition="in" filter="wipe(up)">
                                      <p:cBhvr>
                                        <p:cTn id="17" dur="1250"/>
                                        <p:tgtEl>
                                          <p:spTgt spid="4">
                                            <p:graphicEl>
                                              <a:dgm id="{42F0BAEF-02BF-4798-AF82-BC1CFDAB4551}"/>
                                            </p:graphicEl>
                                          </p:spTgt>
                                        </p:tgtEl>
                                      </p:cBhvr>
                                    </p:animEffect>
                                  </p:childTnLst>
                                </p:cTn>
                              </p:par>
                            </p:childTnLst>
                          </p:cTn>
                        </p:par>
                        <p:par>
                          <p:cTn id="18" fill="hold">
                            <p:stCondLst>
                              <p:cond delay="3000"/>
                            </p:stCondLst>
                            <p:childTnLst>
                              <p:par>
                                <p:cTn id="19" presetID="22" presetClass="entr" presetSubtype="1" fill="hold" grpId="0" nodeType="afterEffect">
                                  <p:stCondLst>
                                    <p:cond delay="500"/>
                                  </p:stCondLst>
                                  <p:childTnLst>
                                    <p:set>
                                      <p:cBhvr>
                                        <p:cTn id="20" dur="1" fill="hold">
                                          <p:stCondLst>
                                            <p:cond delay="0"/>
                                          </p:stCondLst>
                                        </p:cTn>
                                        <p:tgtEl>
                                          <p:spTgt spid="4">
                                            <p:graphicEl>
                                              <a:dgm id="{AC20EC90-8AC0-4158-8D80-062ABB239A65}"/>
                                            </p:graphicEl>
                                          </p:spTgt>
                                        </p:tgtEl>
                                        <p:attrNameLst>
                                          <p:attrName>style.visibility</p:attrName>
                                        </p:attrNameLst>
                                      </p:cBhvr>
                                      <p:to>
                                        <p:strVal val="visible"/>
                                      </p:to>
                                    </p:set>
                                    <p:animEffect transition="in" filter="wipe(up)">
                                      <p:cBhvr>
                                        <p:cTn id="21" dur="1250"/>
                                        <p:tgtEl>
                                          <p:spTgt spid="4">
                                            <p:graphicEl>
                                              <a:dgm id="{AC20EC90-8AC0-4158-8D80-062ABB239A65}"/>
                                            </p:graphicEl>
                                          </p:spTgt>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4">
                                            <p:graphicEl>
                                              <a:dgm id="{D3561A1C-68E9-4DF1-A255-B5E6A61DD86D}"/>
                                            </p:graphicEl>
                                          </p:spTgt>
                                        </p:tgtEl>
                                        <p:attrNameLst>
                                          <p:attrName>style.visibility</p:attrName>
                                        </p:attrNameLst>
                                      </p:cBhvr>
                                      <p:to>
                                        <p:strVal val="visible"/>
                                      </p:to>
                                    </p:set>
                                    <p:animEffect transition="in" filter="wipe(up)">
                                      <p:cBhvr>
                                        <p:cTn id="24" dur="1250"/>
                                        <p:tgtEl>
                                          <p:spTgt spid="4">
                                            <p:graphicEl>
                                              <a:dgm id="{D3561A1C-68E9-4DF1-A255-B5E6A61DD8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برخي از اصول مربوط به انسان:</a:t>
            </a:r>
            <a:endParaRPr lang="en-US" dirty="0"/>
          </a:p>
        </p:txBody>
      </p:sp>
      <p:sp>
        <p:nvSpPr>
          <p:cNvPr id="3" name="Content Placeholder 2"/>
          <p:cNvSpPr>
            <a:spLocks noGrp="1"/>
          </p:cNvSpPr>
          <p:nvPr>
            <p:ph idx="1"/>
          </p:nvPr>
        </p:nvSpPr>
        <p:spPr/>
        <p:txBody>
          <a:bodyPr/>
          <a:lstStyle/>
          <a:p>
            <a:pPr marL="285750" indent="-285750">
              <a:spcAft>
                <a:spcPts val="600"/>
              </a:spcAft>
              <a:buClr>
                <a:srgbClr val="00B0F0"/>
              </a:buClr>
              <a:buSzPct val="130000"/>
              <a:buFont typeface="Arial" panose="020B0604020202020204" pitchFamily="34" charset="0"/>
              <a:buChar char="•"/>
            </a:pPr>
            <a:r>
              <a:rPr lang="fa-IR" dirty="0"/>
              <a:t>انسان موجودي با ساحت فردي و اجتماعي است و داراي امكانات و نعمت‌هاي ويژه در به دست آوردن علم است.</a:t>
            </a:r>
          </a:p>
          <a:p>
            <a:pPr marL="285750" indent="-285750">
              <a:spcAft>
                <a:spcPts val="600"/>
              </a:spcAft>
              <a:buClr>
                <a:srgbClr val="00B0F0"/>
              </a:buClr>
              <a:buSzPct val="130000"/>
              <a:buFont typeface="Arial" panose="020B0604020202020204" pitchFamily="34" charset="0"/>
              <a:buChar char="•"/>
            </a:pPr>
            <a:r>
              <a:rPr lang="fa-IR" dirty="0"/>
              <a:t>انسان داراي دو زندگي موقت و دائمي است. در طول مدت زندگي موقت خود بايد كيفيت زندگي دائمي خود را به دست خود رقم بزند.  </a:t>
            </a:r>
          </a:p>
          <a:p>
            <a:pPr marL="285750" indent="-285750">
              <a:spcAft>
                <a:spcPts val="600"/>
              </a:spcAft>
              <a:buClr>
                <a:srgbClr val="00B0F0"/>
              </a:buClr>
              <a:buSzPct val="130000"/>
              <a:buFont typeface="Arial" panose="020B0604020202020204" pitchFamily="34" charset="0"/>
              <a:buChar char="•"/>
            </a:pPr>
            <a:r>
              <a:rPr lang="fa-IR" dirty="0"/>
              <a:t>بدين ترتيب انسان داراي نيازهاي متعدد جسمي و روحي شده و زندگي او در اين دو </a:t>
            </a:r>
            <a:r>
              <a:rPr lang="fa-IR" dirty="0" smtClean="0"/>
              <a:t>بُعد </a:t>
            </a:r>
            <a:r>
              <a:rPr lang="fa-IR" dirty="0"/>
              <a:t>رقم خورده است. او براي برطرف كردن اين نيازها به رزق مادي و معنوي نيازمند است.</a:t>
            </a:r>
          </a:p>
          <a:p>
            <a:pPr marL="285750" indent="-285750">
              <a:spcAft>
                <a:spcPts val="600"/>
              </a:spcAft>
              <a:buClr>
                <a:srgbClr val="00B0F0"/>
              </a:buClr>
              <a:buSzPct val="130000"/>
              <a:buFont typeface="Arial" panose="020B0604020202020204" pitchFamily="34" charset="0"/>
              <a:buChar char="•"/>
            </a:pPr>
            <a:r>
              <a:rPr lang="fa-IR" dirty="0"/>
              <a:t>انسان براي دريافت رزق مادي و معنوي خود، لازم است </a:t>
            </a:r>
            <a:r>
              <a:rPr lang="fa-IR" dirty="0" smtClean="0"/>
              <a:t>قواي ادراكي </a:t>
            </a:r>
            <a:r>
              <a:rPr lang="fa-IR" dirty="0"/>
              <a:t>خود از </a:t>
            </a:r>
            <a:r>
              <a:rPr lang="fa-IR" dirty="0" smtClean="0"/>
              <a:t>قبيل تفكر </a:t>
            </a:r>
            <a:r>
              <a:rPr lang="fa-IR" dirty="0"/>
              <a:t>و تعقل و نيز قواي رفتاري‌اش را فعال كند.  </a:t>
            </a:r>
          </a:p>
          <a:p>
            <a:pPr marL="285750" indent="-285750">
              <a:spcAft>
                <a:spcPts val="600"/>
              </a:spcAft>
              <a:buClr>
                <a:srgbClr val="00B0F0"/>
              </a:buClr>
              <a:buSzPct val="130000"/>
              <a:buFont typeface="Arial" panose="020B0604020202020204" pitchFamily="34" charset="0"/>
              <a:buChar char="•"/>
            </a:pPr>
            <a:r>
              <a:rPr lang="fa-IR" dirty="0"/>
              <a:t>مهم‌ترين نياز انسان در رابطه با رزق معنوي، ارتباط او با غيب و ملكوت آسمان‌ها و زمين و نيز درك درست از قوانين زندگي و روش‌هاي اجرايي كردن آن است.</a:t>
            </a:r>
          </a:p>
          <a:p>
            <a:pPr marL="285750" indent="-285750">
              <a:spcAft>
                <a:spcPts val="600"/>
              </a:spcAft>
              <a:buClr>
                <a:srgbClr val="00B0F0"/>
              </a:buClr>
              <a:buSzPct val="130000"/>
              <a:buFont typeface="Arial" panose="020B0604020202020204" pitchFamily="34" charset="0"/>
              <a:buChar char="•"/>
            </a:pPr>
            <a:r>
              <a:rPr lang="fa-IR" dirty="0"/>
              <a:t>قرآن به عنوان تأمين كننده نيازهاي مادي و معنوي انسان، هدايت كننده او به سمت زندگي مطلوب و حيات طيبه است</a:t>
            </a:r>
            <a:r>
              <a:rPr lang="fa-IR" dirty="0" smtClean="0"/>
              <a:t>.</a:t>
            </a:r>
          </a:p>
          <a:p>
            <a:endParaRPr lang="fa-IR" dirty="0"/>
          </a:p>
          <a:p>
            <a:pPr algn="ctr"/>
            <a:r>
              <a:rPr lang="fa-IR" sz="2000" b="1" dirty="0">
                <a:solidFill>
                  <a:srgbClr val="C00000"/>
                </a:solidFill>
              </a:rPr>
              <a:t>با توجه به مطالب فوق نقش قرآن در هدايت انسان و جامعه او واضح است. بنابراين قرآن تأمين كننده رزق معنوي و مرتبط كننده انسان با خدا و غيب آسمان‌ها و زمين است. </a:t>
            </a:r>
          </a:p>
        </p:txBody>
      </p:sp>
      <p:graphicFrame>
        <p:nvGraphicFramePr>
          <p:cNvPr id="4" name="Diagram 3"/>
          <p:cNvGraphicFramePr/>
          <p:nvPr>
            <p:extLst>
              <p:ext uri="{D42A27DB-BD31-4B8C-83A1-F6EECF244321}">
                <p14:modId xmlns:p14="http://schemas.microsoft.com/office/powerpoint/2010/main" val="2740774605"/>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901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ضرورت </a:t>
            </a:r>
            <a:r>
              <a:rPr lang="fa-IR" dirty="0"/>
              <a:t>برنامه ریزی برای انس با قرآن و روایات در تمام عمر </a:t>
            </a:r>
            <a:endParaRPr lang="en-US" dirty="0"/>
          </a:p>
        </p:txBody>
      </p:sp>
      <p:sp>
        <p:nvSpPr>
          <p:cNvPr id="3" name="Content Placeholder 2"/>
          <p:cNvSpPr>
            <a:spLocks noGrp="1"/>
          </p:cNvSpPr>
          <p:nvPr>
            <p:ph idx="1"/>
          </p:nvPr>
        </p:nvSpPr>
        <p:spPr/>
        <p:txBody>
          <a:bodyPr/>
          <a:lstStyle/>
          <a:p>
            <a:pPr marL="285750" indent="-285750">
              <a:buClr>
                <a:srgbClr val="00B0F0"/>
              </a:buClr>
              <a:buFont typeface="Arial" panose="020B0604020202020204" pitchFamily="34" charset="0"/>
              <a:buChar char="•"/>
            </a:pPr>
            <a:r>
              <a:rPr lang="fa-IR" dirty="0" smtClean="0"/>
              <a:t>هيچ </a:t>
            </a:r>
            <a:r>
              <a:rPr lang="fa-IR" dirty="0"/>
              <a:t>كتاب و اثري به اندازه قرآن براي انس‌ورزي،‌ مطالعه و دست‌يابي به رشد و هدايت مهم نيست. </a:t>
            </a:r>
          </a:p>
          <a:p>
            <a:pPr marL="285750" indent="-285750">
              <a:buClr>
                <a:srgbClr val="00B0F0"/>
              </a:buClr>
              <a:buFont typeface="Arial" panose="020B0604020202020204" pitchFamily="34" charset="0"/>
              <a:buChar char="•"/>
            </a:pPr>
            <a:r>
              <a:rPr lang="fa-IR" dirty="0" smtClean="0"/>
              <a:t>اگر </a:t>
            </a:r>
            <a:r>
              <a:rPr lang="fa-IR" dirty="0"/>
              <a:t>انسان همه عمر خود را براي تعليم و به كارگيري مضامين آن صرف كند باز به عمق مفاهيم آن راه نيافته است.</a:t>
            </a:r>
          </a:p>
          <a:p>
            <a:pPr marL="285750" indent="-285750">
              <a:buClr>
                <a:srgbClr val="00B0F0"/>
              </a:buClr>
              <a:buFont typeface="Arial" panose="020B0604020202020204" pitchFamily="34" charset="0"/>
              <a:buChar char="•"/>
            </a:pPr>
            <a:r>
              <a:rPr lang="fa-IR" dirty="0" smtClean="0"/>
              <a:t>هيچ </a:t>
            </a:r>
            <a:r>
              <a:rPr lang="fa-IR" dirty="0"/>
              <a:t>علم و كتابي در حد مقايسه با قرآن و روايات نيست تا بتواند به عنوان عنصر برنامه‌ريزيِ هم‌ارز با قرآن مطرح باشد.</a:t>
            </a:r>
          </a:p>
          <a:p>
            <a:pPr marL="285750" indent="-285750">
              <a:buClr>
                <a:srgbClr val="00B0F0"/>
              </a:buClr>
              <a:buFont typeface="Arial" panose="020B0604020202020204" pitchFamily="34" charset="0"/>
              <a:buChar char="•"/>
            </a:pPr>
            <a:r>
              <a:rPr lang="fa-IR" dirty="0" smtClean="0"/>
              <a:t>هر </a:t>
            </a:r>
            <a:r>
              <a:rPr lang="fa-IR" dirty="0"/>
              <a:t>انساني لازم است قدر قرآن را به عنوان رزق دائمي خود براي حيات معنوي‌اش در دنيا و آخرت به شكل جدي و ويژه‌اي ارج نهد.</a:t>
            </a:r>
          </a:p>
          <a:p>
            <a:endParaRPr lang="fa-IR" dirty="0" smtClean="0"/>
          </a:p>
          <a:p>
            <a:pPr algn="ctr"/>
            <a:r>
              <a:rPr lang="fa-IR" sz="2000" b="1" dirty="0" smtClean="0">
                <a:solidFill>
                  <a:srgbClr val="C00000"/>
                </a:solidFill>
              </a:rPr>
              <a:t>با </a:t>
            </a:r>
            <a:r>
              <a:rPr lang="fa-IR" sz="2000" b="1" dirty="0">
                <a:solidFill>
                  <a:srgbClr val="C00000"/>
                </a:solidFill>
              </a:rPr>
              <a:t>توجه به موارد فوق ضرورت قطعي و فوري است كه هر كسي برنامه‌ همه عمر خود را در راه انس و تدبر در قرآن و روايات قرار دهد. و در اين راستا از هر گونه بخل، كوته‌فكري و عجله‌اي دست بردارد.</a:t>
            </a:r>
          </a:p>
          <a:p>
            <a:endParaRPr lang="fa-IR" dirty="0" smtClean="0"/>
          </a:p>
          <a:p>
            <a:r>
              <a:rPr lang="fa-IR" dirty="0" smtClean="0"/>
              <a:t>طبيعي </a:t>
            </a:r>
            <a:r>
              <a:rPr lang="fa-IR" dirty="0"/>
              <a:t>است براي اين منظور ضرورت برنامه‌ريزي، قطعي است و نمونه‌هايي از اين برنامه‌ريزي را مي‌توان در روايات اهل بيت عليهم السلام مشاهده كرد؛ زيرا ايشان در هر مناسبت و موقعيتي افراد را به انس با سوره‌ها و آياتي به صورت دائم توصيه فرموده‌اند كه اين خود بهترين نوع برنامه‌ريزي ثابت در طول زندگي يك فرد به حساب مي‌آيد. </a:t>
            </a:r>
          </a:p>
          <a:p>
            <a:endParaRPr lang="en-US" dirty="0"/>
          </a:p>
        </p:txBody>
      </p:sp>
      <p:graphicFrame>
        <p:nvGraphicFramePr>
          <p:cNvPr id="4" name="Diagram 3"/>
          <p:cNvGraphicFramePr/>
          <p:nvPr>
            <p:extLst>
              <p:ext uri="{D42A27DB-BD31-4B8C-83A1-F6EECF244321}">
                <p14:modId xmlns:p14="http://schemas.microsoft.com/office/powerpoint/2010/main" val="2740774605"/>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461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پیشنهادهایی جهت افزایش دقت و سرعت در انس و تدبر با قرآن</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9187320"/>
              </p:ext>
            </p:extLst>
          </p:nvPr>
        </p:nvGraphicFramePr>
        <p:xfrm>
          <a:off x="180405" y="765175"/>
          <a:ext cx="8280350" cy="583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740774605"/>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Group 5"/>
          <p:cNvGrpSpPr/>
          <p:nvPr/>
        </p:nvGrpSpPr>
        <p:grpSpPr>
          <a:xfrm>
            <a:off x="5013325" y="5638800"/>
            <a:ext cx="3382899" cy="1039139"/>
            <a:chOff x="1452295" y="4484018"/>
            <a:chExt cx="2239899" cy="1343939"/>
          </a:xfrm>
        </p:grpSpPr>
        <p:sp>
          <p:nvSpPr>
            <p:cNvPr id="7" name="Rounded Rectangle 6"/>
            <p:cNvSpPr/>
            <p:nvPr/>
          </p:nvSpPr>
          <p:spPr>
            <a:xfrm>
              <a:off x="1452295" y="4484018"/>
              <a:ext cx="2239899" cy="134393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8" name="Rounded Rectangle 4"/>
            <p:cNvSpPr/>
            <p:nvPr/>
          </p:nvSpPr>
          <p:spPr>
            <a:xfrm>
              <a:off x="1491658" y="4523381"/>
              <a:ext cx="2161173" cy="1265213"/>
            </a:xfrm>
            <a:prstGeom prst="rect">
              <a:avLst/>
            </a:prstGeom>
            <a:effectLst/>
          </p:spPr>
          <p:style>
            <a:lnRef idx="1">
              <a:schemeClr val="accent3"/>
            </a:lnRef>
            <a:fillRef idx="2">
              <a:schemeClr val="accent3"/>
            </a:fillRef>
            <a:effectRef idx="1">
              <a:schemeClr val="accent3"/>
            </a:effectRef>
            <a:fontRef idx="minor">
              <a:schemeClr val="dk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برای مطالعه دقیق تر به فایل ضمیمه مراجعه نمایید</a:t>
              </a:r>
              <a:endParaRPr lang="fa-IR" sz="2400" kern="1200" dirty="0">
                <a:cs typeface="B Nazanin" panose="00000400000000000000" pitchFamily="2" charset="-78"/>
              </a:endParaRPr>
            </a:p>
          </p:txBody>
        </p:sp>
      </p:grpSp>
    </p:spTree>
    <p:extLst>
      <p:ext uri="{BB962C8B-B14F-4D97-AF65-F5344CB8AC3E}">
        <p14:creationId xmlns:p14="http://schemas.microsoft.com/office/powerpoint/2010/main" val="32393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E55D90F5-2F7C-47D9-8FB8-F089BA03F159}"/>
                                            </p:graphicEl>
                                          </p:spTgt>
                                        </p:tgtEl>
                                        <p:attrNameLst>
                                          <p:attrName>style.visibility</p:attrName>
                                        </p:attrNameLst>
                                      </p:cBhvr>
                                      <p:to>
                                        <p:strVal val="visible"/>
                                      </p:to>
                                    </p:set>
                                    <p:animEffect transition="in" filter="wipe(left)">
                                      <p:cBhvr>
                                        <p:cTn id="7" dur="750"/>
                                        <p:tgtEl>
                                          <p:spTgt spid="4">
                                            <p:graphicEl>
                                              <a:dgm id="{E55D90F5-2F7C-47D9-8FB8-F089BA03F15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0C54B3EB-0DF8-42F9-A2AF-DEE35300902A}"/>
                                            </p:graphicEl>
                                          </p:spTgt>
                                        </p:tgtEl>
                                        <p:attrNameLst>
                                          <p:attrName>style.visibility</p:attrName>
                                        </p:attrNameLst>
                                      </p:cBhvr>
                                      <p:to>
                                        <p:strVal val="visible"/>
                                      </p:to>
                                    </p:set>
                                    <p:animEffect transition="in" filter="wipe(left)">
                                      <p:cBhvr>
                                        <p:cTn id="12" dur="750"/>
                                        <p:tgtEl>
                                          <p:spTgt spid="4">
                                            <p:graphicEl>
                                              <a:dgm id="{0C54B3EB-0DF8-42F9-A2AF-DEE35300902A}"/>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599B0692-5F7F-47D9-9918-8B1EB4D94CCA}"/>
                                            </p:graphicEl>
                                          </p:spTgt>
                                        </p:tgtEl>
                                        <p:attrNameLst>
                                          <p:attrName>style.visibility</p:attrName>
                                        </p:attrNameLst>
                                      </p:cBhvr>
                                      <p:to>
                                        <p:strVal val="visible"/>
                                      </p:to>
                                    </p:set>
                                    <p:animEffect transition="in" filter="wipe(left)">
                                      <p:cBhvr>
                                        <p:cTn id="15" dur="750"/>
                                        <p:tgtEl>
                                          <p:spTgt spid="4">
                                            <p:graphicEl>
                                              <a:dgm id="{599B0692-5F7F-47D9-9918-8B1EB4D94CC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08301626-E34D-4CF4-909B-95A2F3623AA3}"/>
                                            </p:graphicEl>
                                          </p:spTgt>
                                        </p:tgtEl>
                                        <p:attrNameLst>
                                          <p:attrName>style.visibility</p:attrName>
                                        </p:attrNameLst>
                                      </p:cBhvr>
                                      <p:to>
                                        <p:strVal val="visible"/>
                                      </p:to>
                                    </p:set>
                                    <p:animEffect transition="in" filter="wipe(left)">
                                      <p:cBhvr>
                                        <p:cTn id="20" dur="750"/>
                                        <p:tgtEl>
                                          <p:spTgt spid="4">
                                            <p:graphicEl>
                                              <a:dgm id="{08301626-E34D-4CF4-909B-95A2F3623AA3}"/>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3CBD28CD-72B1-4880-A0D1-D139DA25CB00}"/>
                                            </p:graphicEl>
                                          </p:spTgt>
                                        </p:tgtEl>
                                        <p:attrNameLst>
                                          <p:attrName>style.visibility</p:attrName>
                                        </p:attrNameLst>
                                      </p:cBhvr>
                                      <p:to>
                                        <p:strVal val="visible"/>
                                      </p:to>
                                    </p:set>
                                    <p:animEffect transition="in" filter="wipe(left)">
                                      <p:cBhvr>
                                        <p:cTn id="23" dur="750"/>
                                        <p:tgtEl>
                                          <p:spTgt spid="4">
                                            <p:graphicEl>
                                              <a:dgm id="{3CBD28CD-72B1-4880-A0D1-D139DA25CB0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B8BCA113-B08E-4C53-82DE-29FD9691CBFA}"/>
                                            </p:graphicEl>
                                          </p:spTgt>
                                        </p:tgtEl>
                                        <p:attrNameLst>
                                          <p:attrName>style.visibility</p:attrName>
                                        </p:attrNameLst>
                                      </p:cBhvr>
                                      <p:to>
                                        <p:strVal val="visible"/>
                                      </p:to>
                                    </p:set>
                                    <p:animEffect transition="in" filter="wipe(up)">
                                      <p:cBhvr>
                                        <p:cTn id="28" dur="750"/>
                                        <p:tgtEl>
                                          <p:spTgt spid="4">
                                            <p:graphicEl>
                                              <a:dgm id="{B8BCA113-B08E-4C53-82DE-29FD9691CBFA}"/>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6B9F4868-6616-4165-B776-FCA907FA175A}"/>
                                            </p:graphicEl>
                                          </p:spTgt>
                                        </p:tgtEl>
                                        <p:attrNameLst>
                                          <p:attrName>style.visibility</p:attrName>
                                        </p:attrNameLst>
                                      </p:cBhvr>
                                      <p:to>
                                        <p:strVal val="visible"/>
                                      </p:to>
                                    </p:set>
                                    <p:animEffect transition="in" filter="wipe(right)">
                                      <p:cBhvr>
                                        <p:cTn id="31" dur="750"/>
                                        <p:tgtEl>
                                          <p:spTgt spid="4">
                                            <p:graphicEl>
                                              <a:dgm id="{6B9F4868-6616-4165-B776-FCA907FA175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039C534F-64EC-4FA5-83BF-1F47C812FBC3}"/>
                                            </p:graphicEl>
                                          </p:spTgt>
                                        </p:tgtEl>
                                        <p:attrNameLst>
                                          <p:attrName>style.visibility</p:attrName>
                                        </p:attrNameLst>
                                      </p:cBhvr>
                                      <p:to>
                                        <p:strVal val="visible"/>
                                      </p:to>
                                    </p:set>
                                    <p:animEffect transition="in" filter="wipe(right)">
                                      <p:cBhvr>
                                        <p:cTn id="36" dur="750"/>
                                        <p:tgtEl>
                                          <p:spTgt spid="4">
                                            <p:graphicEl>
                                              <a:dgm id="{039C534F-64EC-4FA5-83BF-1F47C812FBC3}"/>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62AF4A18-B78D-41CA-8FAF-B0D6403E5967}"/>
                                            </p:graphicEl>
                                          </p:spTgt>
                                        </p:tgtEl>
                                        <p:attrNameLst>
                                          <p:attrName>style.visibility</p:attrName>
                                        </p:attrNameLst>
                                      </p:cBhvr>
                                      <p:to>
                                        <p:strVal val="visible"/>
                                      </p:to>
                                    </p:set>
                                    <p:animEffect transition="in" filter="wipe(right)">
                                      <p:cBhvr>
                                        <p:cTn id="39" dur="750"/>
                                        <p:tgtEl>
                                          <p:spTgt spid="4">
                                            <p:graphicEl>
                                              <a:dgm id="{62AF4A18-B78D-41CA-8FAF-B0D6403E596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21665" y="836712"/>
            <a:ext cx="8195260" cy="2261570"/>
          </a:xfrm>
          <a:prstGeom prst="rect">
            <a:avLst/>
          </a:prstGeom>
          <a:noFill/>
          <a:effectLst/>
        </p:spPr>
        <p:txBody>
          <a:bodyPr wrap="square" lIns="106098" tIns="53049" rIns="106098" bIns="53049" rtlCol="0">
            <a:spAutoFit/>
          </a:bodyPr>
          <a:lstStyle/>
          <a:p>
            <a:pPr algn="ctr" rtl="1"/>
            <a:r>
              <a:rPr lang="fa-IR" sz="7000" spc="-174" dirty="0" smtClean="0">
                <a:solidFill>
                  <a:prstClr val="black">
                    <a:lumMod val="75000"/>
                    <a:lumOff val="25000"/>
                  </a:prstClr>
                </a:solidFill>
                <a:latin typeface="Myriad Pro" pitchFamily="34" charset="0"/>
                <a:cs typeface="A Ali" pitchFamily="2" charset="-78"/>
              </a:rPr>
              <a:t>اللهم صل علی محمد و آل محمد و عجل فرجهم</a:t>
            </a:r>
            <a:endParaRPr lang="nl-NL" sz="7000" spc="-174" dirty="0">
              <a:solidFill>
                <a:prstClr val="black">
                  <a:lumMod val="75000"/>
                  <a:lumOff val="25000"/>
                </a:prstClr>
              </a:solidFill>
              <a:latin typeface="Myriad Pro" pitchFamily="34" charset="0"/>
              <a:cs typeface="A Ali" pitchFamily="2" charset="-78"/>
            </a:endParaRPr>
          </a:p>
        </p:txBody>
      </p:sp>
      <p:sp>
        <p:nvSpPr>
          <p:cNvPr id="8" name="Tekstvak 7"/>
          <p:cNvSpPr txBox="1"/>
          <p:nvPr/>
        </p:nvSpPr>
        <p:spPr>
          <a:xfrm>
            <a:off x="468437" y="3284984"/>
            <a:ext cx="8846760" cy="1953793"/>
          </a:xfrm>
          <a:prstGeom prst="rect">
            <a:avLst/>
          </a:prstGeom>
          <a:noFill/>
          <a:effectLst/>
        </p:spPr>
        <p:txBody>
          <a:bodyPr wrap="square" lIns="106098" tIns="53049" rIns="106098" bIns="53049" rtlCol="0">
            <a:spAutoFit/>
          </a:bodyPr>
          <a:lstStyle/>
          <a:p>
            <a:pPr algn="ctr" rtl="1"/>
            <a:r>
              <a:rPr lang="fa-IR" sz="6000" b="1" dirty="0" smtClean="0">
                <a:solidFill>
                  <a:srgbClr val="00B0F0"/>
                </a:solidFill>
                <a:effectLst/>
                <a:latin typeface="Myriad Pro" pitchFamily="34" charset="0"/>
                <a:cs typeface="B Kamran" panose="00000400000000000000" pitchFamily="2" charset="-78"/>
              </a:rPr>
              <a:t>...</a:t>
            </a:r>
          </a:p>
          <a:p>
            <a:pPr algn="ctr" rtl="1"/>
            <a:r>
              <a:rPr lang="fa-IR" sz="6000" b="1" dirty="0" smtClean="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rPr>
              <a:t>در طلبش هر قدر ای دل که توانی بکوش</a:t>
            </a:r>
            <a:endParaRPr lang="nl-NL" sz="6000" b="1" dirty="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endParaRPr>
          </a:p>
        </p:txBody>
      </p:sp>
      <p:sp>
        <p:nvSpPr>
          <p:cNvPr id="2" name="Rectangle 1"/>
          <p:cNvSpPr/>
          <p:nvPr/>
        </p:nvSpPr>
        <p:spPr>
          <a:xfrm>
            <a:off x="180405" y="6108104"/>
            <a:ext cx="3168351" cy="461665"/>
          </a:xfrm>
          <a:prstGeom prst="rect">
            <a:avLst/>
          </a:prstGeom>
        </p:spPr>
        <p:txBody>
          <a:bodyPr wrap="square">
            <a:spAutoFit/>
          </a:bodyPr>
          <a:lstStyle/>
          <a:p>
            <a:pPr rtl="1"/>
            <a:r>
              <a:rPr lang="fa-IR" sz="2400" b="1" dirty="0" smtClean="0">
                <a:solidFill>
                  <a:srgbClr val="43C121"/>
                </a:solidFill>
                <a:cs typeface="B Titr" panose="00000700000000000000" pitchFamily="2" charset="-78"/>
              </a:rPr>
              <a:t>الحمدلله رب العالمین ...</a:t>
            </a:r>
            <a:endParaRPr lang="en-US" sz="2400" b="1" dirty="0">
              <a:solidFill>
                <a:srgbClr val="43C121"/>
              </a:solidFill>
              <a:cs typeface="B Titr" panose="00000700000000000000" pitchFamily="2" charset="-78"/>
            </a:endParaRPr>
          </a:p>
        </p:txBody>
      </p:sp>
    </p:spTree>
    <p:extLst>
      <p:ext uri="{BB962C8B-B14F-4D97-AF65-F5344CB8AC3E}">
        <p14:creationId xmlns:p14="http://schemas.microsoft.com/office/powerpoint/2010/main" val="6302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671" y="139000"/>
            <a:ext cx="4608510" cy="769720"/>
          </a:xfrm>
        </p:spPr>
        <p:txBody>
          <a:bodyPr/>
          <a:lstStyle/>
          <a:p>
            <a:r>
              <a:rPr lang="fa-IR" sz="3200" dirty="0" smtClean="0"/>
              <a:t>برای مطالعه بیشتر</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2307030116"/>
              </p:ext>
            </p:extLst>
          </p:nvPr>
        </p:nvGraphicFramePr>
        <p:xfrm>
          <a:off x="1260525" y="914400"/>
          <a:ext cx="7138256" cy="5572468"/>
        </p:xfrm>
        <a:graphic>
          <a:graphicData uri="http://schemas.openxmlformats.org/drawingml/2006/table">
            <a:tbl>
              <a:tblPr rtl="1" firstRow="1" bandRow="1">
                <a:tableStyleId>{5C22544A-7EE6-4342-B048-85BDC9FD1C3A}</a:tableStyleId>
              </a:tblPr>
              <a:tblGrid>
                <a:gridCol w="817070"/>
                <a:gridCol w="3991552"/>
                <a:gridCol w="2329634"/>
              </a:tblGrid>
              <a:tr h="538033">
                <a:tc>
                  <a:txBody>
                    <a:bodyPr/>
                    <a:lstStyle/>
                    <a:p>
                      <a:pPr algn="r" rtl="1"/>
                      <a:r>
                        <a:rPr lang="fa-IR" dirty="0" smtClean="0">
                          <a:cs typeface="B Nazanin" panose="00000400000000000000" pitchFamily="2" charset="-78"/>
                        </a:rPr>
                        <a:t>ردیف</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نام فایل</a:t>
                      </a:r>
                      <a:endParaRPr lang="en-US" dirty="0">
                        <a:cs typeface="B Nazanin" panose="00000400000000000000" pitchFamily="2" charset="-78"/>
                      </a:endParaRPr>
                    </a:p>
                  </a:txBody>
                  <a:tcPr anchor="ctr"/>
                </a:tc>
                <a:tc>
                  <a:txBody>
                    <a:bodyPr/>
                    <a:lstStyle/>
                    <a:p>
                      <a:pPr algn="ctr" rtl="1"/>
                      <a:r>
                        <a:rPr lang="fa-IR" dirty="0" smtClean="0">
                          <a:cs typeface="B Nazanin" panose="00000400000000000000" pitchFamily="2" charset="-78"/>
                        </a:rPr>
                        <a:t>لینک فایل</a:t>
                      </a:r>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پاورپوینت برنامه ریزی (</a:t>
                      </a:r>
                      <a:r>
                        <a:rPr lang="en-US" dirty="0" smtClean="0">
                          <a:cs typeface="B Nazanin" panose="00000400000000000000" pitchFamily="2" charset="-78"/>
                        </a:rPr>
                        <a:t>3m</a:t>
                      </a:r>
                      <a:r>
                        <a:rPr lang="fa-IR" smtClean="0">
                          <a:cs typeface="B Nazanin" panose="00000400000000000000" pitchFamily="2" charset="-78"/>
                        </a:rPr>
                        <a:t>)</a:t>
                      </a:r>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3</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5</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6</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719205">
                <a:tc>
                  <a:txBody>
                    <a:bodyPr/>
                    <a:lstStyle/>
                    <a:p>
                      <a:pPr algn="r" rtl="1"/>
                      <a:r>
                        <a:rPr lang="fa-IR" dirty="0" smtClean="0">
                          <a:cs typeface="B Nazanin" panose="00000400000000000000" pitchFamily="2" charset="-78"/>
                        </a:rPr>
                        <a:t>7</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bl>
          </a:graphicData>
        </a:graphic>
      </p:graphicFrame>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374633562"/>
              </p:ext>
            </p:extLst>
          </p:nvPr>
        </p:nvGraphicFramePr>
        <p:xfrm>
          <a:off x="2041525" y="1524000"/>
          <a:ext cx="800100" cy="1620203"/>
        </p:xfrm>
        <a:graphic>
          <a:graphicData uri="http://schemas.openxmlformats.org/presentationml/2006/ole">
            <mc:AlternateContent xmlns:mc="http://schemas.openxmlformats.org/markup-compatibility/2006">
              <mc:Choice xmlns:v="urn:schemas-microsoft-com:vml" Requires="v">
                <p:oleObj spid="_x0000_s1033" name="Presentation" showAsIcon="1" r:id="rId5" imgW="380880" imgH="771480" progId="PowerPoint.Show.12">
                  <p:embed/>
                </p:oleObj>
              </mc:Choice>
              <mc:Fallback>
                <p:oleObj name="Presentation" showAsIcon="1" r:id="rId5" imgW="380880" imgH="771480" progId="PowerPoint.Show.12">
                  <p:embed/>
                  <p:pic>
                    <p:nvPicPr>
                      <p:cNvPr id="0" name=""/>
                      <p:cNvPicPr/>
                      <p:nvPr/>
                    </p:nvPicPr>
                    <p:blipFill>
                      <a:blip r:embed="rId6"/>
                      <a:stretch>
                        <a:fillRect/>
                      </a:stretch>
                    </p:blipFill>
                    <p:spPr>
                      <a:xfrm>
                        <a:off x="2041525" y="1524000"/>
                        <a:ext cx="800100" cy="1620203"/>
                      </a:xfrm>
                      <a:prstGeom prst="rect">
                        <a:avLst/>
                      </a:prstGeom>
                    </p:spPr>
                  </p:pic>
                </p:oleObj>
              </mc:Fallback>
            </mc:AlternateContent>
          </a:graphicData>
        </a:graphic>
      </p:graphicFrame>
    </p:spTree>
    <p:extLst>
      <p:ext uri="{BB962C8B-B14F-4D97-AF65-F5344CB8AC3E}">
        <p14:creationId xmlns:p14="http://schemas.microsoft.com/office/powerpoint/2010/main" val="3318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6" y="185355"/>
            <a:ext cx="9198839" cy="64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454" y="764704"/>
            <a:ext cx="8496944" cy="4896544"/>
          </a:xfrm>
        </p:spPr>
        <p:txBody>
          <a:bodyPr/>
          <a:lstStyle/>
          <a:p>
            <a:pPr>
              <a:lnSpc>
                <a:spcPct val="150000"/>
              </a:lnSpc>
              <a:spcAft>
                <a:spcPts val="1200"/>
              </a:spcAft>
            </a:pPr>
            <a:r>
              <a:rPr lang="fa-IR" sz="3200" dirty="0" smtClean="0"/>
              <a:t>فاتحه</a:t>
            </a:r>
            <a:r>
              <a:rPr lang="fa-IR" sz="8000" dirty="0" smtClean="0"/>
              <a:t/>
            </a:r>
            <a:br>
              <a:rPr lang="fa-IR" sz="8000" dirty="0" smtClean="0"/>
            </a:br>
            <a:r>
              <a:rPr lang="fa-IR" sz="6600" dirty="0" smtClean="0"/>
              <a:t>برخي </a:t>
            </a:r>
            <a:r>
              <a:rPr lang="fa-IR" sz="6600" dirty="0"/>
              <a:t>از اصول مهم در رجوع و مطالعه قرآن </a:t>
            </a:r>
            <a:endParaRPr lang="en-US" sz="7200" dirty="0"/>
          </a:p>
        </p:txBody>
      </p:sp>
    </p:spTree>
    <p:extLst>
      <p:ext uri="{BB962C8B-B14F-4D97-AF65-F5344CB8AC3E}">
        <p14:creationId xmlns:p14="http://schemas.microsoft.com/office/powerpoint/2010/main" val="1937606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smtClean="0"/>
              <a:t>مقدمه</a:t>
            </a:r>
            <a:endParaRPr lang="en-US" dirty="0"/>
          </a:p>
        </p:txBody>
      </p:sp>
      <p:sp>
        <p:nvSpPr>
          <p:cNvPr id="6" name="Content Placeholder 5"/>
          <p:cNvSpPr>
            <a:spLocks noGrp="1"/>
          </p:cNvSpPr>
          <p:nvPr>
            <p:ph idx="1"/>
          </p:nvPr>
        </p:nvSpPr>
        <p:spPr>
          <a:xfrm>
            <a:off x="180405" y="764704"/>
            <a:ext cx="8352928" cy="2592288"/>
          </a:xfrm>
        </p:spPr>
        <p:txBody>
          <a:bodyPr>
            <a:normAutofit lnSpcReduction="10000"/>
          </a:bodyPr>
          <a:lstStyle/>
          <a:p>
            <a:pPr marL="285750" indent="-285750">
              <a:lnSpc>
                <a:spcPct val="150000"/>
              </a:lnSpc>
              <a:buClr>
                <a:srgbClr val="00B0F0"/>
              </a:buClr>
              <a:buSzPct val="150000"/>
              <a:buFont typeface="Wingdings" panose="05000000000000000000" pitchFamily="2" charset="2"/>
              <a:buChar char="ü"/>
            </a:pPr>
            <a:r>
              <a:rPr lang="fa-IR" dirty="0"/>
              <a:t>هر كسي براي استفاده و بهره‌برداري از هر منبعي ابتدا لازم است در خصوص اهميت و ضرورت مراجعه خويش به آن آگاه شود.</a:t>
            </a:r>
          </a:p>
          <a:p>
            <a:pPr marL="285750" indent="-285750">
              <a:lnSpc>
                <a:spcPct val="150000"/>
              </a:lnSpc>
              <a:buClr>
                <a:srgbClr val="00B0F0"/>
              </a:buClr>
              <a:buSzPct val="150000"/>
              <a:buFont typeface="Wingdings" panose="05000000000000000000" pitchFamily="2" charset="2"/>
              <a:buChar char="ü"/>
            </a:pPr>
            <a:r>
              <a:rPr lang="fa-IR" dirty="0"/>
              <a:t>هر چه اين آگاهي عميق‌تر و دقيق‌تر باشد مراجعه او نيز از عمق بيشتري برخوردار خواهد بود. </a:t>
            </a:r>
          </a:p>
          <a:p>
            <a:pPr marL="285750" indent="-285750">
              <a:lnSpc>
                <a:spcPct val="150000"/>
              </a:lnSpc>
              <a:buClr>
                <a:srgbClr val="00B0F0"/>
              </a:buClr>
              <a:buSzPct val="150000"/>
              <a:buFont typeface="Wingdings" panose="05000000000000000000" pitchFamily="2" charset="2"/>
              <a:buChar char="ü"/>
            </a:pPr>
            <a:r>
              <a:rPr lang="fa-IR" dirty="0"/>
              <a:t>روايات اهل بيت عليهم السلام ما را به اهميت رجوع به قرآن آگاه ساخته، ضرورت مراجعه به كلام الهي و وحي را يادآوري مي‌كنند.</a:t>
            </a:r>
          </a:p>
          <a:p>
            <a:pPr marL="285750" indent="-285750">
              <a:lnSpc>
                <a:spcPct val="150000"/>
              </a:lnSpc>
              <a:buClr>
                <a:srgbClr val="00B0F0"/>
              </a:buClr>
              <a:buSzPct val="150000"/>
              <a:buFont typeface="Wingdings" panose="05000000000000000000" pitchFamily="2" charset="2"/>
              <a:buChar char="ü"/>
            </a:pPr>
            <a:r>
              <a:rPr lang="fa-IR" dirty="0"/>
              <a:t>بر اين اساس، علم و يقين به اصول استخراج شده زير در رجوع به قرآن ضروري به نظر مي‌رسد. </a:t>
            </a:r>
            <a:endParaRPr lang="en-US" dirty="0" smtClean="0"/>
          </a:p>
        </p:txBody>
      </p:sp>
      <p:graphicFrame>
        <p:nvGraphicFramePr>
          <p:cNvPr id="8" name="Diagram 7"/>
          <p:cNvGraphicFramePr/>
          <p:nvPr>
            <p:extLst>
              <p:ext uri="{D42A27DB-BD31-4B8C-83A1-F6EECF244321}">
                <p14:modId xmlns:p14="http://schemas.microsoft.com/office/powerpoint/2010/main" val="234685923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850927571"/>
              </p:ext>
            </p:extLst>
          </p:nvPr>
        </p:nvGraphicFramePr>
        <p:xfrm>
          <a:off x="1467909" y="3352800"/>
          <a:ext cx="6136216" cy="32497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507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شناخت مهم‌ترين اصول در مراجعه به قرآن </a:t>
            </a:r>
            <a:endParaRPr lang="en-US" dirty="0"/>
          </a:p>
        </p:txBody>
      </p:sp>
      <p:sp>
        <p:nvSpPr>
          <p:cNvPr id="3" name="Content Placeholder 2"/>
          <p:cNvSpPr>
            <a:spLocks noGrp="1"/>
          </p:cNvSpPr>
          <p:nvPr>
            <p:ph idx="1"/>
          </p:nvPr>
        </p:nvSpPr>
        <p:spPr/>
        <p:txBody>
          <a:bodyPr>
            <a:normAutofit/>
          </a:bodyPr>
          <a:lstStyle/>
          <a:p>
            <a:pPr algn="ctr">
              <a:lnSpc>
                <a:spcPct val="150000"/>
              </a:lnSpc>
              <a:buClr>
                <a:srgbClr val="00B0F0"/>
              </a:buClr>
              <a:buSzPct val="150000"/>
            </a:pPr>
            <a:endParaRPr lang="fa-IR" sz="2400" b="1" dirty="0" smtClean="0">
              <a:solidFill>
                <a:srgbClr val="00B0F0"/>
              </a:solidFill>
            </a:endParaRPr>
          </a:p>
          <a:p>
            <a:pPr algn="ctr">
              <a:lnSpc>
                <a:spcPct val="150000"/>
              </a:lnSpc>
              <a:buClr>
                <a:srgbClr val="00B0F0"/>
              </a:buClr>
              <a:buSzPct val="150000"/>
            </a:pPr>
            <a:endParaRPr lang="fa-IR" sz="2400" b="1" dirty="0">
              <a:solidFill>
                <a:srgbClr val="00B0F0"/>
              </a:solidFill>
            </a:endParaRPr>
          </a:p>
          <a:p>
            <a:pPr algn="ctr">
              <a:lnSpc>
                <a:spcPct val="150000"/>
              </a:lnSpc>
              <a:buClr>
                <a:srgbClr val="00B0F0"/>
              </a:buClr>
              <a:buSzPct val="150000"/>
            </a:pPr>
            <a:r>
              <a:rPr lang="fa-IR" sz="2000" b="1" dirty="0" smtClean="0">
                <a:solidFill>
                  <a:srgbClr val="00B0F0"/>
                </a:solidFill>
              </a:rPr>
              <a:t>مهم‌ترين </a:t>
            </a:r>
            <a:r>
              <a:rPr lang="fa-IR" sz="2000" b="1" dirty="0">
                <a:solidFill>
                  <a:srgbClr val="00B0F0"/>
                </a:solidFill>
              </a:rPr>
              <a:t>اصل كه توجه به آن در مراجعه به قرآن ضروري است فهم اين مطلب است كه</a:t>
            </a:r>
            <a:r>
              <a:rPr lang="fa-IR" sz="2000" b="1" dirty="0" smtClean="0">
                <a:solidFill>
                  <a:srgbClr val="00B0F0"/>
                </a:solidFill>
              </a:rPr>
              <a:t>:</a:t>
            </a:r>
            <a:endParaRPr lang="fa-IR" sz="2000" b="1" dirty="0">
              <a:solidFill>
                <a:srgbClr val="00B0F0"/>
              </a:solidFill>
            </a:endParaRPr>
          </a:p>
          <a:p>
            <a:pPr>
              <a:lnSpc>
                <a:spcPct val="150000"/>
              </a:lnSpc>
              <a:buClr>
                <a:srgbClr val="00B0F0"/>
              </a:buClr>
              <a:buSzPct val="150000"/>
            </a:pPr>
            <a:r>
              <a:rPr lang="fa-IR" sz="2400" dirty="0"/>
              <a:t>قرآن، كلام خدا يعني كلام ربّ،‌ مالك و اله عالَم است كه بر قلب نازنين بهترين شخصيت عالم نازل شده و بدون هيچ كم و كاستي در اختيار انسان قرار داده شده است. در واقع </a:t>
            </a:r>
            <a:r>
              <a:rPr lang="fa-IR" sz="2400" b="1" u="sng" dirty="0"/>
              <a:t>با نزول قرآن تمام اسرار عالم به انسان انتقال يافته است</a:t>
            </a:r>
            <a:r>
              <a:rPr lang="fa-IR" sz="2400" dirty="0"/>
              <a:t>. </a:t>
            </a:r>
            <a:r>
              <a:rPr lang="fa-IR" sz="2400" dirty="0" smtClean="0"/>
              <a:t> ساير </a:t>
            </a:r>
            <a:r>
              <a:rPr lang="fa-IR" sz="2400" dirty="0"/>
              <a:t>اصول مراجعه به قرآن را كه به نوعي به اين اصل جامع بر‌مي‌گردد،‌ مي‌توان از متون روايي به دست آورد.</a:t>
            </a:r>
          </a:p>
        </p:txBody>
      </p:sp>
      <p:graphicFrame>
        <p:nvGraphicFramePr>
          <p:cNvPr id="4" name="Diagram 3"/>
          <p:cNvGraphicFramePr/>
          <p:nvPr>
            <p:extLst>
              <p:ext uri="{D42A27DB-BD31-4B8C-83A1-F6EECF244321}">
                <p14:modId xmlns:p14="http://schemas.microsoft.com/office/powerpoint/2010/main" val="4117926070"/>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5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right)">
                                      <p:cBhvr>
                                        <p:cTn id="7" dur="1250"/>
                                        <p:tgtEl>
                                          <p:spTgt spid="3">
                                            <p:txEl>
                                              <p:pRg st="2" end="2"/>
                                            </p:txEl>
                                          </p:spTgt>
                                        </p:tgtEl>
                                      </p:cBhvr>
                                    </p:animEffect>
                                  </p:childTnLst>
                                </p:cTn>
                              </p:par>
                            </p:childTnLst>
                          </p:cTn>
                        </p:par>
                        <p:par>
                          <p:cTn id="8" fill="hold">
                            <p:stCondLst>
                              <p:cond delay="1750"/>
                            </p:stCondLst>
                            <p:childTnLst>
                              <p:par>
                                <p:cTn id="9" presetID="22" presetClass="entr" presetSubtype="2" fill="hold" grpId="0"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right)">
                                      <p:cBhvr>
                                        <p:cTn id="11"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3" y="-27384"/>
            <a:ext cx="2232248" cy="1070992"/>
          </a:xfrm>
        </p:spPr>
        <p:txBody>
          <a:bodyPr>
            <a:normAutofit fontScale="90000"/>
          </a:bodyPr>
          <a:lstStyle/>
          <a:p>
            <a:pPr algn="ctr">
              <a:lnSpc>
                <a:spcPct val="120000"/>
              </a:lnSpc>
            </a:pPr>
            <a:r>
              <a:rPr lang="fa-IR" sz="2800" dirty="0" smtClean="0"/>
              <a:t>مهمترین اصول مراجعه به قرآن</a:t>
            </a:r>
            <a:endParaRPr lang="en-US" sz="2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29978886"/>
              </p:ext>
            </p:extLst>
          </p:nvPr>
        </p:nvGraphicFramePr>
        <p:xfrm>
          <a:off x="180975" y="116632"/>
          <a:ext cx="8280350" cy="662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64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0">
                                            <p:graphicEl>
                                              <a:dgm id="{F2C62DA7-7370-4976-8639-45CBED048AF0}"/>
                                            </p:graphicEl>
                                          </p:spTgt>
                                        </p:tgtEl>
                                        <p:attrNameLst>
                                          <p:attrName>style.visibility</p:attrName>
                                        </p:attrNameLst>
                                      </p:cBhvr>
                                      <p:to>
                                        <p:strVal val="visible"/>
                                      </p:to>
                                    </p:set>
                                    <p:anim calcmode="lin" valueType="num">
                                      <p:cBhvr>
                                        <p:cTn id="7" dur="1000" fill="hold"/>
                                        <p:tgtEl>
                                          <p:spTgt spid="10">
                                            <p:graphicEl>
                                              <a:dgm id="{F2C62DA7-7370-4976-8639-45CBED048AF0}"/>
                                            </p:graphicEl>
                                          </p:spTgt>
                                        </p:tgtEl>
                                        <p:attrNameLst>
                                          <p:attrName>ppt_w</p:attrName>
                                        </p:attrNameLst>
                                      </p:cBhvr>
                                      <p:tavLst>
                                        <p:tav tm="0">
                                          <p:val>
                                            <p:fltVal val="0"/>
                                          </p:val>
                                        </p:tav>
                                        <p:tav tm="100000">
                                          <p:val>
                                            <p:strVal val="#ppt_w"/>
                                          </p:val>
                                        </p:tav>
                                      </p:tavLst>
                                    </p:anim>
                                    <p:anim calcmode="lin" valueType="num">
                                      <p:cBhvr>
                                        <p:cTn id="8" dur="1000" fill="hold"/>
                                        <p:tgtEl>
                                          <p:spTgt spid="10">
                                            <p:graphicEl>
                                              <a:dgm id="{F2C62DA7-7370-4976-8639-45CBED048AF0}"/>
                                            </p:graphicEl>
                                          </p:spTgt>
                                        </p:tgtEl>
                                        <p:attrNameLst>
                                          <p:attrName>ppt_h</p:attrName>
                                        </p:attrNameLst>
                                      </p:cBhvr>
                                      <p:tavLst>
                                        <p:tav tm="0">
                                          <p:val>
                                            <p:fltVal val="0"/>
                                          </p:val>
                                        </p:tav>
                                        <p:tav tm="100000">
                                          <p:val>
                                            <p:strVal val="#ppt_h"/>
                                          </p:val>
                                        </p:tav>
                                      </p:tavLst>
                                    </p:anim>
                                    <p:animEffect transition="in" filter="fade">
                                      <p:cBhvr>
                                        <p:cTn id="9" dur="1000"/>
                                        <p:tgtEl>
                                          <p:spTgt spid="10">
                                            <p:graphicEl>
                                              <a:dgm id="{F2C62DA7-7370-4976-8639-45CBED048AF0}"/>
                                            </p:graphicEl>
                                          </p:spTgt>
                                        </p:tgtEl>
                                      </p:cBhvr>
                                    </p:animEffect>
                                    <p:anim calcmode="lin" valueType="num">
                                      <p:cBhvr>
                                        <p:cTn id="10" dur="1000" fill="hold"/>
                                        <p:tgtEl>
                                          <p:spTgt spid="10">
                                            <p:graphicEl>
                                              <a:dgm id="{F2C62DA7-7370-4976-8639-45CBED048AF0}"/>
                                            </p:graphicEl>
                                          </p:spTgt>
                                        </p:tgtEl>
                                        <p:attrNameLst>
                                          <p:attrName>ppt_x</p:attrName>
                                        </p:attrNameLst>
                                      </p:cBhvr>
                                      <p:tavLst>
                                        <p:tav tm="0">
                                          <p:val>
                                            <p:fltVal val="0.5"/>
                                          </p:val>
                                        </p:tav>
                                        <p:tav tm="100000">
                                          <p:val>
                                            <p:strVal val="#ppt_x"/>
                                          </p:val>
                                        </p:tav>
                                      </p:tavLst>
                                    </p:anim>
                                    <p:anim calcmode="lin" valueType="num">
                                      <p:cBhvr>
                                        <p:cTn id="11" dur="1000" fill="hold"/>
                                        <p:tgtEl>
                                          <p:spTgt spid="10">
                                            <p:graphicEl>
                                              <a:dgm id="{F2C62DA7-7370-4976-8639-45CBED048AF0}"/>
                                            </p:graphicEl>
                                          </p:spTgt>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10">
                                            <p:graphicEl>
                                              <a:dgm id="{655C087F-6831-4AF4-9400-F2D1BC08ADE7}"/>
                                            </p:graphicEl>
                                          </p:spTgt>
                                        </p:tgtEl>
                                        <p:attrNameLst>
                                          <p:attrName>style.visibility</p:attrName>
                                        </p:attrNameLst>
                                      </p:cBhvr>
                                      <p:to>
                                        <p:strVal val="visible"/>
                                      </p:to>
                                    </p:set>
                                    <p:anim calcmode="lin" valueType="num">
                                      <p:cBhvr>
                                        <p:cTn id="15" dur="1000" fill="hold"/>
                                        <p:tgtEl>
                                          <p:spTgt spid="10">
                                            <p:graphicEl>
                                              <a:dgm id="{655C087F-6831-4AF4-9400-F2D1BC08ADE7}"/>
                                            </p:graphicEl>
                                          </p:spTgt>
                                        </p:tgtEl>
                                        <p:attrNameLst>
                                          <p:attrName>ppt_w</p:attrName>
                                        </p:attrNameLst>
                                      </p:cBhvr>
                                      <p:tavLst>
                                        <p:tav tm="0">
                                          <p:val>
                                            <p:fltVal val="0"/>
                                          </p:val>
                                        </p:tav>
                                        <p:tav tm="100000">
                                          <p:val>
                                            <p:strVal val="#ppt_w"/>
                                          </p:val>
                                        </p:tav>
                                      </p:tavLst>
                                    </p:anim>
                                    <p:anim calcmode="lin" valueType="num">
                                      <p:cBhvr>
                                        <p:cTn id="16" dur="1000" fill="hold"/>
                                        <p:tgtEl>
                                          <p:spTgt spid="10">
                                            <p:graphicEl>
                                              <a:dgm id="{655C087F-6831-4AF4-9400-F2D1BC08ADE7}"/>
                                            </p:graphicEl>
                                          </p:spTgt>
                                        </p:tgtEl>
                                        <p:attrNameLst>
                                          <p:attrName>ppt_h</p:attrName>
                                        </p:attrNameLst>
                                      </p:cBhvr>
                                      <p:tavLst>
                                        <p:tav tm="0">
                                          <p:val>
                                            <p:fltVal val="0"/>
                                          </p:val>
                                        </p:tav>
                                        <p:tav tm="100000">
                                          <p:val>
                                            <p:strVal val="#ppt_h"/>
                                          </p:val>
                                        </p:tav>
                                      </p:tavLst>
                                    </p:anim>
                                    <p:animEffect transition="in" filter="fade">
                                      <p:cBhvr>
                                        <p:cTn id="17" dur="1000"/>
                                        <p:tgtEl>
                                          <p:spTgt spid="10">
                                            <p:graphicEl>
                                              <a:dgm id="{655C087F-6831-4AF4-9400-F2D1BC08ADE7}"/>
                                            </p:graphicEl>
                                          </p:spTgt>
                                        </p:tgtEl>
                                      </p:cBhvr>
                                    </p:animEffect>
                                    <p:anim calcmode="lin" valueType="num">
                                      <p:cBhvr>
                                        <p:cTn id="18" dur="1000" fill="hold"/>
                                        <p:tgtEl>
                                          <p:spTgt spid="10">
                                            <p:graphicEl>
                                              <a:dgm id="{655C087F-6831-4AF4-9400-F2D1BC08ADE7}"/>
                                            </p:graphicEl>
                                          </p:spTgt>
                                        </p:tgtEl>
                                        <p:attrNameLst>
                                          <p:attrName>ppt_x</p:attrName>
                                        </p:attrNameLst>
                                      </p:cBhvr>
                                      <p:tavLst>
                                        <p:tav tm="0">
                                          <p:val>
                                            <p:fltVal val="0.5"/>
                                          </p:val>
                                        </p:tav>
                                        <p:tav tm="100000">
                                          <p:val>
                                            <p:strVal val="#ppt_x"/>
                                          </p:val>
                                        </p:tav>
                                      </p:tavLst>
                                    </p:anim>
                                    <p:anim calcmode="lin" valueType="num">
                                      <p:cBhvr>
                                        <p:cTn id="19" dur="1000" fill="hold"/>
                                        <p:tgtEl>
                                          <p:spTgt spid="10">
                                            <p:graphicEl>
                                              <a:dgm id="{655C087F-6831-4AF4-9400-F2D1BC08ADE7}"/>
                                            </p:graphicEl>
                                          </p:spTgt>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10">
                                            <p:graphicEl>
                                              <a:dgm id="{B9D92BF5-8DC1-42E0-9E0B-041800DF5B86}"/>
                                            </p:graphicEl>
                                          </p:spTgt>
                                        </p:tgtEl>
                                        <p:attrNameLst>
                                          <p:attrName>style.visibility</p:attrName>
                                        </p:attrNameLst>
                                      </p:cBhvr>
                                      <p:to>
                                        <p:strVal val="visible"/>
                                      </p:to>
                                    </p:set>
                                    <p:anim calcmode="lin" valueType="num">
                                      <p:cBhvr>
                                        <p:cTn id="22" dur="1000" fill="hold"/>
                                        <p:tgtEl>
                                          <p:spTgt spid="10">
                                            <p:graphicEl>
                                              <a:dgm id="{B9D92BF5-8DC1-42E0-9E0B-041800DF5B86}"/>
                                            </p:graphicEl>
                                          </p:spTgt>
                                        </p:tgtEl>
                                        <p:attrNameLst>
                                          <p:attrName>ppt_w</p:attrName>
                                        </p:attrNameLst>
                                      </p:cBhvr>
                                      <p:tavLst>
                                        <p:tav tm="0">
                                          <p:val>
                                            <p:fltVal val="0"/>
                                          </p:val>
                                        </p:tav>
                                        <p:tav tm="100000">
                                          <p:val>
                                            <p:strVal val="#ppt_w"/>
                                          </p:val>
                                        </p:tav>
                                      </p:tavLst>
                                    </p:anim>
                                    <p:anim calcmode="lin" valueType="num">
                                      <p:cBhvr>
                                        <p:cTn id="23" dur="1000" fill="hold"/>
                                        <p:tgtEl>
                                          <p:spTgt spid="10">
                                            <p:graphicEl>
                                              <a:dgm id="{B9D92BF5-8DC1-42E0-9E0B-041800DF5B86}"/>
                                            </p:graphicEl>
                                          </p:spTgt>
                                        </p:tgtEl>
                                        <p:attrNameLst>
                                          <p:attrName>ppt_h</p:attrName>
                                        </p:attrNameLst>
                                      </p:cBhvr>
                                      <p:tavLst>
                                        <p:tav tm="0">
                                          <p:val>
                                            <p:fltVal val="0"/>
                                          </p:val>
                                        </p:tav>
                                        <p:tav tm="100000">
                                          <p:val>
                                            <p:strVal val="#ppt_h"/>
                                          </p:val>
                                        </p:tav>
                                      </p:tavLst>
                                    </p:anim>
                                    <p:animEffect transition="in" filter="fade">
                                      <p:cBhvr>
                                        <p:cTn id="24" dur="1000"/>
                                        <p:tgtEl>
                                          <p:spTgt spid="10">
                                            <p:graphicEl>
                                              <a:dgm id="{B9D92BF5-8DC1-42E0-9E0B-041800DF5B86}"/>
                                            </p:graphicEl>
                                          </p:spTgt>
                                        </p:tgtEl>
                                      </p:cBhvr>
                                    </p:animEffect>
                                    <p:anim calcmode="lin" valueType="num">
                                      <p:cBhvr>
                                        <p:cTn id="25" dur="1000" fill="hold"/>
                                        <p:tgtEl>
                                          <p:spTgt spid="10">
                                            <p:graphicEl>
                                              <a:dgm id="{B9D92BF5-8DC1-42E0-9E0B-041800DF5B86}"/>
                                            </p:graphicEl>
                                          </p:spTgt>
                                        </p:tgtEl>
                                        <p:attrNameLst>
                                          <p:attrName>ppt_x</p:attrName>
                                        </p:attrNameLst>
                                      </p:cBhvr>
                                      <p:tavLst>
                                        <p:tav tm="0">
                                          <p:val>
                                            <p:fltVal val="0.5"/>
                                          </p:val>
                                        </p:tav>
                                        <p:tav tm="100000">
                                          <p:val>
                                            <p:strVal val="#ppt_x"/>
                                          </p:val>
                                        </p:tav>
                                      </p:tavLst>
                                    </p:anim>
                                    <p:anim calcmode="lin" valueType="num">
                                      <p:cBhvr>
                                        <p:cTn id="26" dur="1000" fill="hold"/>
                                        <p:tgtEl>
                                          <p:spTgt spid="10">
                                            <p:graphicEl>
                                              <a:dgm id="{B9D92BF5-8DC1-42E0-9E0B-041800DF5B86}"/>
                                            </p:graphicEl>
                                          </p:spTgt>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53" presetClass="entr" presetSubtype="528" fill="hold" grpId="0" nodeType="afterEffect">
                                  <p:stCondLst>
                                    <p:cond delay="0"/>
                                  </p:stCondLst>
                                  <p:childTnLst>
                                    <p:set>
                                      <p:cBhvr>
                                        <p:cTn id="29" dur="1" fill="hold">
                                          <p:stCondLst>
                                            <p:cond delay="0"/>
                                          </p:stCondLst>
                                        </p:cTn>
                                        <p:tgtEl>
                                          <p:spTgt spid="10">
                                            <p:graphicEl>
                                              <a:dgm id="{5D627FE1-C9E5-4CE2-A3C2-E398FA811A92}"/>
                                            </p:graphicEl>
                                          </p:spTgt>
                                        </p:tgtEl>
                                        <p:attrNameLst>
                                          <p:attrName>style.visibility</p:attrName>
                                        </p:attrNameLst>
                                      </p:cBhvr>
                                      <p:to>
                                        <p:strVal val="visible"/>
                                      </p:to>
                                    </p:set>
                                    <p:anim calcmode="lin" valueType="num">
                                      <p:cBhvr>
                                        <p:cTn id="30" dur="1000" fill="hold"/>
                                        <p:tgtEl>
                                          <p:spTgt spid="10">
                                            <p:graphicEl>
                                              <a:dgm id="{5D627FE1-C9E5-4CE2-A3C2-E398FA811A92}"/>
                                            </p:graphicEl>
                                          </p:spTgt>
                                        </p:tgtEl>
                                        <p:attrNameLst>
                                          <p:attrName>ppt_w</p:attrName>
                                        </p:attrNameLst>
                                      </p:cBhvr>
                                      <p:tavLst>
                                        <p:tav tm="0">
                                          <p:val>
                                            <p:fltVal val="0"/>
                                          </p:val>
                                        </p:tav>
                                        <p:tav tm="100000">
                                          <p:val>
                                            <p:strVal val="#ppt_w"/>
                                          </p:val>
                                        </p:tav>
                                      </p:tavLst>
                                    </p:anim>
                                    <p:anim calcmode="lin" valueType="num">
                                      <p:cBhvr>
                                        <p:cTn id="31" dur="1000" fill="hold"/>
                                        <p:tgtEl>
                                          <p:spTgt spid="10">
                                            <p:graphicEl>
                                              <a:dgm id="{5D627FE1-C9E5-4CE2-A3C2-E398FA811A92}"/>
                                            </p:graphicEl>
                                          </p:spTgt>
                                        </p:tgtEl>
                                        <p:attrNameLst>
                                          <p:attrName>ppt_h</p:attrName>
                                        </p:attrNameLst>
                                      </p:cBhvr>
                                      <p:tavLst>
                                        <p:tav tm="0">
                                          <p:val>
                                            <p:fltVal val="0"/>
                                          </p:val>
                                        </p:tav>
                                        <p:tav tm="100000">
                                          <p:val>
                                            <p:strVal val="#ppt_h"/>
                                          </p:val>
                                        </p:tav>
                                      </p:tavLst>
                                    </p:anim>
                                    <p:animEffect transition="in" filter="fade">
                                      <p:cBhvr>
                                        <p:cTn id="32" dur="1000"/>
                                        <p:tgtEl>
                                          <p:spTgt spid="10">
                                            <p:graphicEl>
                                              <a:dgm id="{5D627FE1-C9E5-4CE2-A3C2-E398FA811A92}"/>
                                            </p:graphicEl>
                                          </p:spTgt>
                                        </p:tgtEl>
                                      </p:cBhvr>
                                    </p:animEffect>
                                    <p:anim calcmode="lin" valueType="num">
                                      <p:cBhvr>
                                        <p:cTn id="33" dur="1000" fill="hold"/>
                                        <p:tgtEl>
                                          <p:spTgt spid="10">
                                            <p:graphicEl>
                                              <a:dgm id="{5D627FE1-C9E5-4CE2-A3C2-E398FA811A92}"/>
                                            </p:graphicEl>
                                          </p:spTgt>
                                        </p:tgtEl>
                                        <p:attrNameLst>
                                          <p:attrName>ppt_x</p:attrName>
                                        </p:attrNameLst>
                                      </p:cBhvr>
                                      <p:tavLst>
                                        <p:tav tm="0">
                                          <p:val>
                                            <p:fltVal val="0.5"/>
                                          </p:val>
                                        </p:tav>
                                        <p:tav tm="100000">
                                          <p:val>
                                            <p:strVal val="#ppt_x"/>
                                          </p:val>
                                        </p:tav>
                                      </p:tavLst>
                                    </p:anim>
                                    <p:anim calcmode="lin" valueType="num">
                                      <p:cBhvr>
                                        <p:cTn id="34" dur="1000" fill="hold"/>
                                        <p:tgtEl>
                                          <p:spTgt spid="10">
                                            <p:graphicEl>
                                              <a:dgm id="{5D627FE1-C9E5-4CE2-A3C2-E398FA811A92}"/>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10">
                                            <p:graphicEl>
                                              <a:dgm id="{D4FE568F-A77D-4E02-B211-8BF99BC78FE7}"/>
                                            </p:graphicEl>
                                          </p:spTgt>
                                        </p:tgtEl>
                                        <p:attrNameLst>
                                          <p:attrName>style.visibility</p:attrName>
                                        </p:attrNameLst>
                                      </p:cBhvr>
                                      <p:to>
                                        <p:strVal val="visible"/>
                                      </p:to>
                                    </p:set>
                                    <p:anim calcmode="lin" valueType="num">
                                      <p:cBhvr>
                                        <p:cTn id="37" dur="1000" fill="hold"/>
                                        <p:tgtEl>
                                          <p:spTgt spid="10">
                                            <p:graphicEl>
                                              <a:dgm id="{D4FE568F-A77D-4E02-B211-8BF99BC78FE7}"/>
                                            </p:graphicEl>
                                          </p:spTgt>
                                        </p:tgtEl>
                                        <p:attrNameLst>
                                          <p:attrName>ppt_w</p:attrName>
                                        </p:attrNameLst>
                                      </p:cBhvr>
                                      <p:tavLst>
                                        <p:tav tm="0">
                                          <p:val>
                                            <p:fltVal val="0"/>
                                          </p:val>
                                        </p:tav>
                                        <p:tav tm="100000">
                                          <p:val>
                                            <p:strVal val="#ppt_w"/>
                                          </p:val>
                                        </p:tav>
                                      </p:tavLst>
                                    </p:anim>
                                    <p:anim calcmode="lin" valueType="num">
                                      <p:cBhvr>
                                        <p:cTn id="38" dur="1000" fill="hold"/>
                                        <p:tgtEl>
                                          <p:spTgt spid="10">
                                            <p:graphicEl>
                                              <a:dgm id="{D4FE568F-A77D-4E02-B211-8BF99BC78FE7}"/>
                                            </p:graphicEl>
                                          </p:spTgt>
                                        </p:tgtEl>
                                        <p:attrNameLst>
                                          <p:attrName>ppt_h</p:attrName>
                                        </p:attrNameLst>
                                      </p:cBhvr>
                                      <p:tavLst>
                                        <p:tav tm="0">
                                          <p:val>
                                            <p:fltVal val="0"/>
                                          </p:val>
                                        </p:tav>
                                        <p:tav tm="100000">
                                          <p:val>
                                            <p:strVal val="#ppt_h"/>
                                          </p:val>
                                        </p:tav>
                                      </p:tavLst>
                                    </p:anim>
                                    <p:animEffect transition="in" filter="fade">
                                      <p:cBhvr>
                                        <p:cTn id="39" dur="1000"/>
                                        <p:tgtEl>
                                          <p:spTgt spid="10">
                                            <p:graphicEl>
                                              <a:dgm id="{D4FE568F-A77D-4E02-B211-8BF99BC78FE7}"/>
                                            </p:graphicEl>
                                          </p:spTgt>
                                        </p:tgtEl>
                                      </p:cBhvr>
                                    </p:animEffect>
                                    <p:anim calcmode="lin" valueType="num">
                                      <p:cBhvr>
                                        <p:cTn id="40" dur="1000" fill="hold"/>
                                        <p:tgtEl>
                                          <p:spTgt spid="10">
                                            <p:graphicEl>
                                              <a:dgm id="{D4FE568F-A77D-4E02-B211-8BF99BC78FE7}"/>
                                            </p:graphicEl>
                                          </p:spTgt>
                                        </p:tgtEl>
                                        <p:attrNameLst>
                                          <p:attrName>ppt_x</p:attrName>
                                        </p:attrNameLst>
                                      </p:cBhvr>
                                      <p:tavLst>
                                        <p:tav tm="0">
                                          <p:val>
                                            <p:fltVal val="0.5"/>
                                          </p:val>
                                        </p:tav>
                                        <p:tav tm="100000">
                                          <p:val>
                                            <p:strVal val="#ppt_x"/>
                                          </p:val>
                                        </p:tav>
                                      </p:tavLst>
                                    </p:anim>
                                    <p:anim calcmode="lin" valueType="num">
                                      <p:cBhvr>
                                        <p:cTn id="41" dur="1000" fill="hold"/>
                                        <p:tgtEl>
                                          <p:spTgt spid="10">
                                            <p:graphicEl>
                                              <a:dgm id="{D4FE568F-A77D-4E02-B211-8BF99BC78FE7}"/>
                                            </p:graphicEl>
                                          </p:spTgt>
                                        </p:tgtEl>
                                        <p:attrNameLst>
                                          <p:attrName>ppt_y</p:attrName>
                                        </p:attrNameLst>
                                      </p:cBhvr>
                                      <p:tavLst>
                                        <p:tav tm="0">
                                          <p:val>
                                            <p:fltVal val="0.5"/>
                                          </p:val>
                                        </p:tav>
                                        <p:tav tm="100000">
                                          <p:val>
                                            <p:strVal val="#ppt_y"/>
                                          </p:val>
                                        </p:tav>
                                      </p:tavLst>
                                    </p:anim>
                                  </p:childTnLst>
                                </p:cTn>
                              </p:par>
                            </p:childTnLst>
                          </p:cTn>
                        </p:par>
                        <p:par>
                          <p:cTn id="42" fill="hold">
                            <p:stCondLst>
                              <p:cond delay="3000"/>
                            </p:stCondLst>
                            <p:childTnLst>
                              <p:par>
                                <p:cTn id="43" presetID="53" presetClass="entr" presetSubtype="528" fill="hold" grpId="0" nodeType="afterEffect">
                                  <p:stCondLst>
                                    <p:cond delay="0"/>
                                  </p:stCondLst>
                                  <p:childTnLst>
                                    <p:set>
                                      <p:cBhvr>
                                        <p:cTn id="44" dur="1" fill="hold">
                                          <p:stCondLst>
                                            <p:cond delay="0"/>
                                          </p:stCondLst>
                                        </p:cTn>
                                        <p:tgtEl>
                                          <p:spTgt spid="10">
                                            <p:graphicEl>
                                              <a:dgm id="{8EDA3F48-F3FD-4B5D-8679-42B74F220DCD}"/>
                                            </p:graphicEl>
                                          </p:spTgt>
                                        </p:tgtEl>
                                        <p:attrNameLst>
                                          <p:attrName>style.visibility</p:attrName>
                                        </p:attrNameLst>
                                      </p:cBhvr>
                                      <p:to>
                                        <p:strVal val="visible"/>
                                      </p:to>
                                    </p:set>
                                    <p:anim calcmode="lin" valueType="num">
                                      <p:cBhvr>
                                        <p:cTn id="45" dur="1000" fill="hold"/>
                                        <p:tgtEl>
                                          <p:spTgt spid="10">
                                            <p:graphicEl>
                                              <a:dgm id="{8EDA3F48-F3FD-4B5D-8679-42B74F220DCD}"/>
                                            </p:graphicEl>
                                          </p:spTgt>
                                        </p:tgtEl>
                                        <p:attrNameLst>
                                          <p:attrName>ppt_w</p:attrName>
                                        </p:attrNameLst>
                                      </p:cBhvr>
                                      <p:tavLst>
                                        <p:tav tm="0">
                                          <p:val>
                                            <p:fltVal val="0"/>
                                          </p:val>
                                        </p:tav>
                                        <p:tav tm="100000">
                                          <p:val>
                                            <p:strVal val="#ppt_w"/>
                                          </p:val>
                                        </p:tav>
                                      </p:tavLst>
                                    </p:anim>
                                    <p:anim calcmode="lin" valueType="num">
                                      <p:cBhvr>
                                        <p:cTn id="46" dur="1000" fill="hold"/>
                                        <p:tgtEl>
                                          <p:spTgt spid="10">
                                            <p:graphicEl>
                                              <a:dgm id="{8EDA3F48-F3FD-4B5D-8679-42B74F220DCD}"/>
                                            </p:graphicEl>
                                          </p:spTgt>
                                        </p:tgtEl>
                                        <p:attrNameLst>
                                          <p:attrName>ppt_h</p:attrName>
                                        </p:attrNameLst>
                                      </p:cBhvr>
                                      <p:tavLst>
                                        <p:tav tm="0">
                                          <p:val>
                                            <p:fltVal val="0"/>
                                          </p:val>
                                        </p:tav>
                                        <p:tav tm="100000">
                                          <p:val>
                                            <p:strVal val="#ppt_h"/>
                                          </p:val>
                                        </p:tav>
                                      </p:tavLst>
                                    </p:anim>
                                    <p:animEffect transition="in" filter="fade">
                                      <p:cBhvr>
                                        <p:cTn id="47" dur="1000"/>
                                        <p:tgtEl>
                                          <p:spTgt spid="10">
                                            <p:graphicEl>
                                              <a:dgm id="{8EDA3F48-F3FD-4B5D-8679-42B74F220DCD}"/>
                                            </p:graphicEl>
                                          </p:spTgt>
                                        </p:tgtEl>
                                      </p:cBhvr>
                                    </p:animEffect>
                                    <p:anim calcmode="lin" valueType="num">
                                      <p:cBhvr>
                                        <p:cTn id="48" dur="1000" fill="hold"/>
                                        <p:tgtEl>
                                          <p:spTgt spid="10">
                                            <p:graphicEl>
                                              <a:dgm id="{8EDA3F48-F3FD-4B5D-8679-42B74F220DCD}"/>
                                            </p:graphicEl>
                                          </p:spTgt>
                                        </p:tgtEl>
                                        <p:attrNameLst>
                                          <p:attrName>ppt_x</p:attrName>
                                        </p:attrNameLst>
                                      </p:cBhvr>
                                      <p:tavLst>
                                        <p:tav tm="0">
                                          <p:val>
                                            <p:fltVal val="0.5"/>
                                          </p:val>
                                        </p:tav>
                                        <p:tav tm="100000">
                                          <p:val>
                                            <p:strVal val="#ppt_x"/>
                                          </p:val>
                                        </p:tav>
                                      </p:tavLst>
                                    </p:anim>
                                    <p:anim calcmode="lin" valueType="num">
                                      <p:cBhvr>
                                        <p:cTn id="49" dur="1000" fill="hold"/>
                                        <p:tgtEl>
                                          <p:spTgt spid="10">
                                            <p:graphicEl>
                                              <a:dgm id="{8EDA3F48-F3FD-4B5D-8679-42B74F220DCD}"/>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0">
                                            <p:graphicEl>
                                              <a:dgm id="{FC84883A-5B5D-4862-943E-B2682587DA57}"/>
                                            </p:graphicEl>
                                          </p:spTgt>
                                        </p:tgtEl>
                                        <p:attrNameLst>
                                          <p:attrName>style.visibility</p:attrName>
                                        </p:attrNameLst>
                                      </p:cBhvr>
                                      <p:to>
                                        <p:strVal val="visible"/>
                                      </p:to>
                                    </p:set>
                                    <p:anim calcmode="lin" valueType="num">
                                      <p:cBhvr>
                                        <p:cTn id="52" dur="1000" fill="hold"/>
                                        <p:tgtEl>
                                          <p:spTgt spid="10">
                                            <p:graphicEl>
                                              <a:dgm id="{FC84883A-5B5D-4862-943E-B2682587DA57}"/>
                                            </p:graphicEl>
                                          </p:spTgt>
                                        </p:tgtEl>
                                        <p:attrNameLst>
                                          <p:attrName>ppt_w</p:attrName>
                                        </p:attrNameLst>
                                      </p:cBhvr>
                                      <p:tavLst>
                                        <p:tav tm="0">
                                          <p:val>
                                            <p:fltVal val="0"/>
                                          </p:val>
                                        </p:tav>
                                        <p:tav tm="100000">
                                          <p:val>
                                            <p:strVal val="#ppt_w"/>
                                          </p:val>
                                        </p:tav>
                                      </p:tavLst>
                                    </p:anim>
                                    <p:anim calcmode="lin" valueType="num">
                                      <p:cBhvr>
                                        <p:cTn id="53" dur="1000" fill="hold"/>
                                        <p:tgtEl>
                                          <p:spTgt spid="10">
                                            <p:graphicEl>
                                              <a:dgm id="{FC84883A-5B5D-4862-943E-B2682587DA57}"/>
                                            </p:graphicEl>
                                          </p:spTgt>
                                        </p:tgtEl>
                                        <p:attrNameLst>
                                          <p:attrName>ppt_h</p:attrName>
                                        </p:attrNameLst>
                                      </p:cBhvr>
                                      <p:tavLst>
                                        <p:tav tm="0">
                                          <p:val>
                                            <p:fltVal val="0"/>
                                          </p:val>
                                        </p:tav>
                                        <p:tav tm="100000">
                                          <p:val>
                                            <p:strVal val="#ppt_h"/>
                                          </p:val>
                                        </p:tav>
                                      </p:tavLst>
                                    </p:anim>
                                    <p:animEffect transition="in" filter="fade">
                                      <p:cBhvr>
                                        <p:cTn id="54" dur="1000"/>
                                        <p:tgtEl>
                                          <p:spTgt spid="10">
                                            <p:graphicEl>
                                              <a:dgm id="{FC84883A-5B5D-4862-943E-B2682587DA57}"/>
                                            </p:graphicEl>
                                          </p:spTgt>
                                        </p:tgtEl>
                                      </p:cBhvr>
                                    </p:animEffect>
                                    <p:anim calcmode="lin" valueType="num">
                                      <p:cBhvr>
                                        <p:cTn id="55" dur="1000" fill="hold"/>
                                        <p:tgtEl>
                                          <p:spTgt spid="10">
                                            <p:graphicEl>
                                              <a:dgm id="{FC84883A-5B5D-4862-943E-B2682587DA57}"/>
                                            </p:graphicEl>
                                          </p:spTgt>
                                        </p:tgtEl>
                                        <p:attrNameLst>
                                          <p:attrName>ppt_x</p:attrName>
                                        </p:attrNameLst>
                                      </p:cBhvr>
                                      <p:tavLst>
                                        <p:tav tm="0">
                                          <p:val>
                                            <p:fltVal val="0.5"/>
                                          </p:val>
                                        </p:tav>
                                        <p:tav tm="100000">
                                          <p:val>
                                            <p:strVal val="#ppt_x"/>
                                          </p:val>
                                        </p:tav>
                                      </p:tavLst>
                                    </p:anim>
                                    <p:anim calcmode="lin" valueType="num">
                                      <p:cBhvr>
                                        <p:cTn id="56" dur="1000" fill="hold"/>
                                        <p:tgtEl>
                                          <p:spTgt spid="10">
                                            <p:graphicEl>
                                              <a:dgm id="{FC84883A-5B5D-4862-943E-B2682587DA57}"/>
                                            </p:graphicEl>
                                          </p:spTgt>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53" presetClass="entr" presetSubtype="528" fill="hold" grpId="0" nodeType="afterEffect">
                                  <p:stCondLst>
                                    <p:cond delay="0"/>
                                  </p:stCondLst>
                                  <p:childTnLst>
                                    <p:set>
                                      <p:cBhvr>
                                        <p:cTn id="59" dur="1" fill="hold">
                                          <p:stCondLst>
                                            <p:cond delay="0"/>
                                          </p:stCondLst>
                                        </p:cTn>
                                        <p:tgtEl>
                                          <p:spTgt spid="10">
                                            <p:graphicEl>
                                              <a:dgm id="{C92FE970-572F-4364-813D-3D7D1B4EBF90}"/>
                                            </p:graphicEl>
                                          </p:spTgt>
                                        </p:tgtEl>
                                        <p:attrNameLst>
                                          <p:attrName>style.visibility</p:attrName>
                                        </p:attrNameLst>
                                      </p:cBhvr>
                                      <p:to>
                                        <p:strVal val="visible"/>
                                      </p:to>
                                    </p:set>
                                    <p:anim calcmode="lin" valueType="num">
                                      <p:cBhvr>
                                        <p:cTn id="60" dur="1000" fill="hold"/>
                                        <p:tgtEl>
                                          <p:spTgt spid="10">
                                            <p:graphicEl>
                                              <a:dgm id="{C92FE970-572F-4364-813D-3D7D1B4EBF90}"/>
                                            </p:graphicEl>
                                          </p:spTgt>
                                        </p:tgtEl>
                                        <p:attrNameLst>
                                          <p:attrName>ppt_w</p:attrName>
                                        </p:attrNameLst>
                                      </p:cBhvr>
                                      <p:tavLst>
                                        <p:tav tm="0">
                                          <p:val>
                                            <p:fltVal val="0"/>
                                          </p:val>
                                        </p:tav>
                                        <p:tav tm="100000">
                                          <p:val>
                                            <p:strVal val="#ppt_w"/>
                                          </p:val>
                                        </p:tav>
                                      </p:tavLst>
                                    </p:anim>
                                    <p:anim calcmode="lin" valueType="num">
                                      <p:cBhvr>
                                        <p:cTn id="61" dur="1000" fill="hold"/>
                                        <p:tgtEl>
                                          <p:spTgt spid="10">
                                            <p:graphicEl>
                                              <a:dgm id="{C92FE970-572F-4364-813D-3D7D1B4EBF90}"/>
                                            </p:graphicEl>
                                          </p:spTgt>
                                        </p:tgtEl>
                                        <p:attrNameLst>
                                          <p:attrName>ppt_h</p:attrName>
                                        </p:attrNameLst>
                                      </p:cBhvr>
                                      <p:tavLst>
                                        <p:tav tm="0">
                                          <p:val>
                                            <p:fltVal val="0"/>
                                          </p:val>
                                        </p:tav>
                                        <p:tav tm="100000">
                                          <p:val>
                                            <p:strVal val="#ppt_h"/>
                                          </p:val>
                                        </p:tav>
                                      </p:tavLst>
                                    </p:anim>
                                    <p:animEffect transition="in" filter="fade">
                                      <p:cBhvr>
                                        <p:cTn id="62" dur="1000"/>
                                        <p:tgtEl>
                                          <p:spTgt spid="10">
                                            <p:graphicEl>
                                              <a:dgm id="{C92FE970-572F-4364-813D-3D7D1B4EBF90}"/>
                                            </p:graphicEl>
                                          </p:spTgt>
                                        </p:tgtEl>
                                      </p:cBhvr>
                                    </p:animEffect>
                                    <p:anim calcmode="lin" valueType="num">
                                      <p:cBhvr>
                                        <p:cTn id="63" dur="1000" fill="hold"/>
                                        <p:tgtEl>
                                          <p:spTgt spid="10">
                                            <p:graphicEl>
                                              <a:dgm id="{C92FE970-572F-4364-813D-3D7D1B4EBF90}"/>
                                            </p:graphicEl>
                                          </p:spTgt>
                                        </p:tgtEl>
                                        <p:attrNameLst>
                                          <p:attrName>ppt_x</p:attrName>
                                        </p:attrNameLst>
                                      </p:cBhvr>
                                      <p:tavLst>
                                        <p:tav tm="0">
                                          <p:val>
                                            <p:fltVal val="0.5"/>
                                          </p:val>
                                        </p:tav>
                                        <p:tav tm="100000">
                                          <p:val>
                                            <p:strVal val="#ppt_x"/>
                                          </p:val>
                                        </p:tav>
                                      </p:tavLst>
                                    </p:anim>
                                    <p:anim calcmode="lin" valueType="num">
                                      <p:cBhvr>
                                        <p:cTn id="64" dur="1000" fill="hold"/>
                                        <p:tgtEl>
                                          <p:spTgt spid="10">
                                            <p:graphicEl>
                                              <a:dgm id="{C92FE970-572F-4364-813D-3D7D1B4EBF90}"/>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10">
                                            <p:graphicEl>
                                              <a:dgm id="{DC1EF6B3-FC10-447B-A6A3-A272E4FD1F93}"/>
                                            </p:graphicEl>
                                          </p:spTgt>
                                        </p:tgtEl>
                                        <p:attrNameLst>
                                          <p:attrName>style.visibility</p:attrName>
                                        </p:attrNameLst>
                                      </p:cBhvr>
                                      <p:to>
                                        <p:strVal val="visible"/>
                                      </p:to>
                                    </p:set>
                                    <p:anim calcmode="lin" valueType="num">
                                      <p:cBhvr>
                                        <p:cTn id="67" dur="1000" fill="hold"/>
                                        <p:tgtEl>
                                          <p:spTgt spid="10">
                                            <p:graphicEl>
                                              <a:dgm id="{DC1EF6B3-FC10-447B-A6A3-A272E4FD1F93}"/>
                                            </p:graphicEl>
                                          </p:spTgt>
                                        </p:tgtEl>
                                        <p:attrNameLst>
                                          <p:attrName>ppt_w</p:attrName>
                                        </p:attrNameLst>
                                      </p:cBhvr>
                                      <p:tavLst>
                                        <p:tav tm="0">
                                          <p:val>
                                            <p:fltVal val="0"/>
                                          </p:val>
                                        </p:tav>
                                        <p:tav tm="100000">
                                          <p:val>
                                            <p:strVal val="#ppt_w"/>
                                          </p:val>
                                        </p:tav>
                                      </p:tavLst>
                                    </p:anim>
                                    <p:anim calcmode="lin" valueType="num">
                                      <p:cBhvr>
                                        <p:cTn id="68" dur="1000" fill="hold"/>
                                        <p:tgtEl>
                                          <p:spTgt spid="10">
                                            <p:graphicEl>
                                              <a:dgm id="{DC1EF6B3-FC10-447B-A6A3-A272E4FD1F93}"/>
                                            </p:graphicEl>
                                          </p:spTgt>
                                        </p:tgtEl>
                                        <p:attrNameLst>
                                          <p:attrName>ppt_h</p:attrName>
                                        </p:attrNameLst>
                                      </p:cBhvr>
                                      <p:tavLst>
                                        <p:tav tm="0">
                                          <p:val>
                                            <p:fltVal val="0"/>
                                          </p:val>
                                        </p:tav>
                                        <p:tav tm="100000">
                                          <p:val>
                                            <p:strVal val="#ppt_h"/>
                                          </p:val>
                                        </p:tav>
                                      </p:tavLst>
                                    </p:anim>
                                    <p:animEffect transition="in" filter="fade">
                                      <p:cBhvr>
                                        <p:cTn id="69" dur="1000"/>
                                        <p:tgtEl>
                                          <p:spTgt spid="10">
                                            <p:graphicEl>
                                              <a:dgm id="{DC1EF6B3-FC10-447B-A6A3-A272E4FD1F93}"/>
                                            </p:graphicEl>
                                          </p:spTgt>
                                        </p:tgtEl>
                                      </p:cBhvr>
                                    </p:animEffect>
                                    <p:anim calcmode="lin" valueType="num">
                                      <p:cBhvr>
                                        <p:cTn id="70" dur="1000" fill="hold"/>
                                        <p:tgtEl>
                                          <p:spTgt spid="10">
                                            <p:graphicEl>
                                              <a:dgm id="{DC1EF6B3-FC10-447B-A6A3-A272E4FD1F93}"/>
                                            </p:graphicEl>
                                          </p:spTgt>
                                        </p:tgtEl>
                                        <p:attrNameLst>
                                          <p:attrName>ppt_x</p:attrName>
                                        </p:attrNameLst>
                                      </p:cBhvr>
                                      <p:tavLst>
                                        <p:tav tm="0">
                                          <p:val>
                                            <p:fltVal val="0.5"/>
                                          </p:val>
                                        </p:tav>
                                        <p:tav tm="100000">
                                          <p:val>
                                            <p:strVal val="#ppt_x"/>
                                          </p:val>
                                        </p:tav>
                                      </p:tavLst>
                                    </p:anim>
                                    <p:anim calcmode="lin" valueType="num">
                                      <p:cBhvr>
                                        <p:cTn id="71" dur="1000" fill="hold"/>
                                        <p:tgtEl>
                                          <p:spTgt spid="10">
                                            <p:graphicEl>
                                              <a:dgm id="{DC1EF6B3-FC10-447B-A6A3-A272E4FD1F93}"/>
                                            </p:graphicEl>
                                          </p:spTgt>
                                        </p:tgtEl>
                                        <p:attrNameLst>
                                          <p:attrName>ppt_y</p:attrName>
                                        </p:attrNameLst>
                                      </p:cBhvr>
                                      <p:tavLst>
                                        <p:tav tm="0">
                                          <p:val>
                                            <p:fltVal val="0.5"/>
                                          </p:val>
                                        </p:tav>
                                        <p:tav tm="100000">
                                          <p:val>
                                            <p:strVal val="#ppt_y"/>
                                          </p:val>
                                        </p:tav>
                                      </p:tavLst>
                                    </p:anim>
                                  </p:childTnLst>
                                </p:cTn>
                              </p:par>
                            </p:childTnLst>
                          </p:cTn>
                        </p:par>
                        <p:par>
                          <p:cTn id="72" fill="hold">
                            <p:stCondLst>
                              <p:cond delay="5000"/>
                            </p:stCondLst>
                            <p:childTnLst>
                              <p:par>
                                <p:cTn id="73" presetID="53" presetClass="entr" presetSubtype="528" fill="hold" grpId="0" nodeType="afterEffect">
                                  <p:stCondLst>
                                    <p:cond delay="0"/>
                                  </p:stCondLst>
                                  <p:childTnLst>
                                    <p:set>
                                      <p:cBhvr>
                                        <p:cTn id="74" dur="1" fill="hold">
                                          <p:stCondLst>
                                            <p:cond delay="0"/>
                                          </p:stCondLst>
                                        </p:cTn>
                                        <p:tgtEl>
                                          <p:spTgt spid="10">
                                            <p:graphicEl>
                                              <a:dgm id="{41A6EE8C-5C0A-487A-8609-7F3D6C6E082E}"/>
                                            </p:graphicEl>
                                          </p:spTgt>
                                        </p:tgtEl>
                                        <p:attrNameLst>
                                          <p:attrName>style.visibility</p:attrName>
                                        </p:attrNameLst>
                                      </p:cBhvr>
                                      <p:to>
                                        <p:strVal val="visible"/>
                                      </p:to>
                                    </p:set>
                                    <p:anim calcmode="lin" valueType="num">
                                      <p:cBhvr>
                                        <p:cTn id="75" dur="1000" fill="hold"/>
                                        <p:tgtEl>
                                          <p:spTgt spid="10">
                                            <p:graphicEl>
                                              <a:dgm id="{41A6EE8C-5C0A-487A-8609-7F3D6C6E082E}"/>
                                            </p:graphicEl>
                                          </p:spTgt>
                                        </p:tgtEl>
                                        <p:attrNameLst>
                                          <p:attrName>ppt_w</p:attrName>
                                        </p:attrNameLst>
                                      </p:cBhvr>
                                      <p:tavLst>
                                        <p:tav tm="0">
                                          <p:val>
                                            <p:fltVal val="0"/>
                                          </p:val>
                                        </p:tav>
                                        <p:tav tm="100000">
                                          <p:val>
                                            <p:strVal val="#ppt_w"/>
                                          </p:val>
                                        </p:tav>
                                      </p:tavLst>
                                    </p:anim>
                                    <p:anim calcmode="lin" valueType="num">
                                      <p:cBhvr>
                                        <p:cTn id="76" dur="1000" fill="hold"/>
                                        <p:tgtEl>
                                          <p:spTgt spid="10">
                                            <p:graphicEl>
                                              <a:dgm id="{41A6EE8C-5C0A-487A-8609-7F3D6C6E082E}"/>
                                            </p:graphicEl>
                                          </p:spTgt>
                                        </p:tgtEl>
                                        <p:attrNameLst>
                                          <p:attrName>ppt_h</p:attrName>
                                        </p:attrNameLst>
                                      </p:cBhvr>
                                      <p:tavLst>
                                        <p:tav tm="0">
                                          <p:val>
                                            <p:fltVal val="0"/>
                                          </p:val>
                                        </p:tav>
                                        <p:tav tm="100000">
                                          <p:val>
                                            <p:strVal val="#ppt_h"/>
                                          </p:val>
                                        </p:tav>
                                      </p:tavLst>
                                    </p:anim>
                                    <p:animEffect transition="in" filter="fade">
                                      <p:cBhvr>
                                        <p:cTn id="77" dur="1000"/>
                                        <p:tgtEl>
                                          <p:spTgt spid="10">
                                            <p:graphicEl>
                                              <a:dgm id="{41A6EE8C-5C0A-487A-8609-7F3D6C6E082E}"/>
                                            </p:graphicEl>
                                          </p:spTgt>
                                        </p:tgtEl>
                                      </p:cBhvr>
                                    </p:animEffect>
                                    <p:anim calcmode="lin" valueType="num">
                                      <p:cBhvr>
                                        <p:cTn id="78" dur="1000" fill="hold"/>
                                        <p:tgtEl>
                                          <p:spTgt spid="10">
                                            <p:graphicEl>
                                              <a:dgm id="{41A6EE8C-5C0A-487A-8609-7F3D6C6E082E}"/>
                                            </p:graphicEl>
                                          </p:spTgt>
                                        </p:tgtEl>
                                        <p:attrNameLst>
                                          <p:attrName>ppt_x</p:attrName>
                                        </p:attrNameLst>
                                      </p:cBhvr>
                                      <p:tavLst>
                                        <p:tav tm="0">
                                          <p:val>
                                            <p:fltVal val="0.5"/>
                                          </p:val>
                                        </p:tav>
                                        <p:tav tm="100000">
                                          <p:val>
                                            <p:strVal val="#ppt_x"/>
                                          </p:val>
                                        </p:tav>
                                      </p:tavLst>
                                    </p:anim>
                                    <p:anim calcmode="lin" valueType="num">
                                      <p:cBhvr>
                                        <p:cTn id="79" dur="1000" fill="hold"/>
                                        <p:tgtEl>
                                          <p:spTgt spid="10">
                                            <p:graphicEl>
                                              <a:dgm id="{41A6EE8C-5C0A-487A-8609-7F3D6C6E082E}"/>
                                            </p:graphicEl>
                                          </p:spTgt>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0"/>
                                  </p:stCondLst>
                                  <p:childTnLst>
                                    <p:set>
                                      <p:cBhvr>
                                        <p:cTn id="81" dur="1" fill="hold">
                                          <p:stCondLst>
                                            <p:cond delay="0"/>
                                          </p:stCondLst>
                                        </p:cTn>
                                        <p:tgtEl>
                                          <p:spTgt spid="10">
                                            <p:graphicEl>
                                              <a:dgm id="{B420C9DC-94E6-42E2-BC52-D6E85C7D31B5}"/>
                                            </p:graphicEl>
                                          </p:spTgt>
                                        </p:tgtEl>
                                        <p:attrNameLst>
                                          <p:attrName>style.visibility</p:attrName>
                                        </p:attrNameLst>
                                      </p:cBhvr>
                                      <p:to>
                                        <p:strVal val="visible"/>
                                      </p:to>
                                    </p:set>
                                    <p:anim calcmode="lin" valueType="num">
                                      <p:cBhvr>
                                        <p:cTn id="82" dur="1000" fill="hold"/>
                                        <p:tgtEl>
                                          <p:spTgt spid="10">
                                            <p:graphicEl>
                                              <a:dgm id="{B420C9DC-94E6-42E2-BC52-D6E85C7D31B5}"/>
                                            </p:graphicEl>
                                          </p:spTgt>
                                        </p:tgtEl>
                                        <p:attrNameLst>
                                          <p:attrName>ppt_w</p:attrName>
                                        </p:attrNameLst>
                                      </p:cBhvr>
                                      <p:tavLst>
                                        <p:tav tm="0">
                                          <p:val>
                                            <p:fltVal val="0"/>
                                          </p:val>
                                        </p:tav>
                                        <p:tav tm="100000">
                                          <p:val>
                                            <p:strVal val="#ppt_w"/>
                                          </p:val>
                                        </p:tav>
                                      </p:tavLst>
                                    </p:anim>
                                    <p:anim calcmode="lin" valueType="num">
                                      <p:cBhvr>
                                        <p:cTn id="83" dur="1000" fill="hold"/>
                                        <p:tgtEl>
                                          <p:spTgt spid="10">
                                            <p:graphicEl>
                                              <a:dgm id="{B420C9DC-94E6-42E2-BC52-D6E85C7D31B5}"/>
                                            </p:graphicEl>
                                          </p:spTgt>
                                        </p:tgtEl>
                                        <p:attrNameLst>
                                          <p:attrName>ppt_h</p:attrName>
                                        </p:attrNameLst>
                                      </p:cBhvr>
                                      <p:tavLst>
                                        <p:tav tm="0">
                                          <p:val>
                                            <p:fltVal val="0"/>
                                          </p:val>
                                        </p:tav>
                                        <p:tav tm="100000">
                                          <p:val>
                                            <p:strVal val="#ppt_h"/>
                                          </p:val>
                                        </p:tav>
                                      </p:tavLst>
                                    </p:anim>
                                    <p:animEffect transition="in" filter="fade">
                                      <p:cBhvr>
                                        <p:cTn id="84" dur="1000"/>
                                        <p:tgtEl>
                                          <p:spTgt spid="10">
                                            <p:graphicEl>
                                              <a:dgm id="{B420C9DC-94E6-42E2-BC52-D6E85C7D31B5}"/>
                                            </p:graphicEl>
                                          </p:spTgt>
                                        </p:tgtEl>
                                      </p:cBhvr>
                                    </p:animEffect>
                                    <p:anim calcmode="lin" valueType="num">
                                      <p:cBhvr>
                                        <p:cTn id="85" dur="1000" fill="hold"/>
                                        <p:tgtEl>
                                          <p:spTgt spid="10">
                                            <p:graphicEl>
                                              <a:dgm id="{B420C9DC-94E6-42E2-BC52-D6E85C7D31B5}"/>
                                            </p:graphicEl>
                                          </p:spTgt>
                                        </p:tgtEl>
                                        <p:attrNameLst>
                                          <p:attrName>ppt_x</p:attrName>
                                        </p:attrNameLst>
                                      </p:cBhvr>
                                      <p:tavLst>
                                        <p:tav tm="0">
                                          <p:val>
                                            <p:fltVal val="0.5"/>
                                          </p:val>
                                        </p:tav>
                                        <p:tav tm="100000">
                                          <p:val>
                                            <p:strVal val="#ppt_x"/>
                                          </p:val>
                                        </p:tav>
                                      </p:tavLst>
                                    </p:anim>
                                    <p:anim calcmode="lin" valueType="num">
                                      <p:cBhvr>
                                        <p:cTn id="86" dur="1000" fill="hold"/>
                                        <p:tgtEl>
                                          <p:spTgt spid="10">
                                            <p:graphicEl>
                                              <a:dgm id="{B420C9DC-94E6-42E2-BC52-D6E85C7D31B5}"/>
                                            </p:graphicEl>
                                          </p:spTgt>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53" presetClass="entr" presetSubtype="528" fill="hold" grpId="0" nodeType="afterEffect">
                                  <p:stCondLst>
                                    <p:cond delay="0"/>
                                  </p:stCondLst>
                                  <p:childTnLst>
                                    <p:set>
                                      <p:cBhvr>
                                        <p:cTn id="89" dur="1" fill="hold">
                                          <p:stCondLst>
                                            <p:cond delay="0"/>
                                          </p:stCondLst>
                                        </p:cTn>
                                        <p:tgtEl>
                                          <p:spTgt spid="10">
                                            <p:graphicEl>
                                              <a:dgm id="{B89DCEA9-B4AB-43D4-ABD4-CD5106213463}"/>
                                            </p:graphicEl>
                                          </p:spTgt>
                                        </p:tgtEl>
                                        <p:attrNameLst>
                                          <p:attrName>style.visibility</p:attrName>
                                        </p:attrNameLst>
                                      </p:cBhvr>
                                      <p:to>
                                        <p:strVal val="visible"/>
                                      </p:to>
                                    </p:set>
                                    <p:anim calcmode="lin" valueType="num">
                                      <p:cBhvr>
                                        <p:cTn id="90" dur="1000" fill="hold"/>
                                        <p:tgtEl>
                                          <p:spTgt spid="10">
                                            <p:graphicEl>
                                              <a:dgm id="{B89DCEA9-B4AB-43D4-ABD4-CD5106213463}"/>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B89DCEA9-B4AB-43D4-ABD4-CD5106213463}"/>
                                            </p:graphicEl>
                                          </p:spTgt>
                                        </p:tgtEl>
                                        <p:attrNameLst>
                                          <p:attrName>ppt_h</p:attrName>
                                        </p:attrNameLst>
                                      </p:cBhvr>
                                      <p:tavLst>
                                        <p:tav tm="0">
                                          <p:val>
                                            <p:fltVal val="0"/>
                                          </p:val>
                                        </p:tav>
                                        <p:tav tm="100000">
                                          <p:val>
                                            <p:strVal val="#ppt_h"/>
                                          </p:val>
                                        </p:tav>
                                      </p:tavLst>
                                    </p:anim>
                                    <p:animEffect transition="in" filter="fade">
                                      <p:cBhvr>
                                        <p:cTn id="92" dur="1000"/>
                                        <p:tgtEl>
                                          <p:spTgt spid="10">
                                            <p:graphicEl>
                                              <a:dgm id="{B89DCEA9-B4AB-43D4-ABD4-CD5106213463}"/>
                                            </p:graphicEl>
                                          </p:spTgt>
                                        </p:tgtEl>
                                      </p:cBhvr>
                                    </p:animEffect>
                                    <p:anim calcmode="lin" valueType="num">
                                      <p:cBhvr>
                                        <p:cTn id="93" dur="1000" fill="hold"/>
                                        <p:tgtEl>
                                          <p:spTgt spid="10">
                                            <p:graphicEl>
                                              <a:dgm id="{B89DCEA9-B4AB-43D4-ABD4-CD5106213463}"/>
                                            </p:graphicEl>
                                          </p:spTgt>
                                        </p:tgtEl>
                                        <p:attrNameLst>
                                          <p:attrName>ppt_x</p:attrName>
                                        </p:attrNameLst>
                                      </p:cBhvr>
                                      <p:tavLst>
                                        <p:tav tm="0">
                                          <p:val>
                                            <p:fltVal val="0.5"/>
                                          </p:val>
                                        </p:tav>
                                        <p:tav tm="100000">
                                          <p:val>
                                            <p:strVal val="#ppt_x"/>
                                          </p:val>
                                        </p:tav>
                                      </p:tavLst>
                                    </p:anim>
                                    <p:anim calcmode="lin" valueType="num">
                                      <p:cBhvr>
                                        <p:cTn id="94" dur="1000" fill="hold"/>
                                        <p:tgtEl>
                                          <p:spTgt spid="10">
                                            <p:graphicEl>
                                              <a:dgm id="{B89DCEA9-B4AB-43D4-ABD4-CD5106213463}"/>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
                                            <p:graphicEl>
                                              <a:dgm id="{0277E693-4459-45D7-9CDB-982D2F9AE75C}"/>
                                            </p:graphicEl>
                                          </p:spTgt>
                                        </p:tgtEl>
                                        <p:attrNameLst>
                                          <p:attrName>style.visibility</p:attrName>
                                        </p:attrNameLst>
                                      </p:cBhvr>
                                      <p:to>
                                        <p:strVal val="visible"/>
                                      </p:to>
                                    </p:set>
                                    <p:anim calcmode="lin" valueType="num">
                                      <p:cBhvr>
                                        <p:cTn id="97" dur="1000" fill="hold"/>
                                        <p:tgtEl>
                                          <p:spTgt spid="10">
                                            <p:graphicEl>
                                              <a:dgm id="{0277E693-4459-45D7-9CDB-982D2F9AE75C}"/>
                                            </p:graphicEl>
                                          </p:spTgt>
                                        </p:tgtEl>
                                        <p:attrNameLst>
                                          <p:attrName>ppt_w</p:attrName>
                                        </p:attrNameLst>
                                      </p:cBhvr>
                                      <p:tavLst>
                                        <p:tav tm="0">
                                          <p:val>
                                            <p:fltVal val="0"/>
                                          </p:val>
                                        </p:tav>
                                        <p:tav tm="100000">
                                          <p:val>
                                            <p:strVal val="#ppt_w"/>
                                          </p:val>
                                        </p:tav>
                                      </p:tavLst>
                                    </p:anim>
                                    <p:anim calcmode="lin" valueType="num">
                                      <p:cBhvr>
                                        <p:cTn id="98" dur="1000" fill="hold"/>
                                        <p:tgtEl>
                                          <p:spTgt spid="10">
                                            <p:graphicEl>
                                              <a:dgm id="{0277E693-4459-45D7-9CDB-982D2F9AE75C}"/>
                                            </p:graphicEl>
                                          </p:spTgt>
                                        </p:tgtEl>
                                        <p:attrNameLst>
                                          <p:attrName>ppt_h</p:attrName>
                                        </p:attrNameLst>
                                      </p:cBhvr>
                                      <p:tavLst>
                                        <p:tav tm="0">
                                          <p:val>
                                            <p:fltVal val="0"/>
                                          </p:val>
                                        </p:tav>
                                        <p:tav tm="100000">
                                          <p:val>
                                            <p:strVal val="#ppt_h"/>
                                          </p:val>
                                        </p:tav>
                                      </p:tavLst>
                                    </p:anim>
                                    <p:animEffect transition="in" filter="fade">
                                      <p:cBhvr>
                                        <p:cTn id="99" dur="1000"/>
                                        <p:tgtEl>
                                          <p:spTgt spid="10">
                                            <p:graphicEl>
                                              <a:dgm id="{0277E693-4459-45D7-9CDB-982D2F9AE75C}"/>
                                            </p:graphicEl>
                                          </p:spTgt>
                                        </p:tgtEl>
                                      </p:cBhvr>
                                    </p:animEffect>
                                    <p:anim calcmode="lin" valueType="num">
                                      <p:cBhvr>
                                        <p:cTn id="100" dur="1000" fill="hold"/>
                                        <p:tgtEl>
                                          <p:spTgt spid="10">
                                            <p:graphicEl>
                                              <a:dgm id="{0277E693-4459-45D7-9CDB-982D2F9AE75C}"/>
                                            </p:graphicEl>
                                          </p:spTgt>
                                        </p:tgtEl>
                                        <p:attrNameLst>
                                          <p:attrName>ppt_x</p:attrName>
                                        </p:attrNameLst>
                                      </p:cBhvr>
                                      <p:tavLst>
                                        <p:tav tm="0">
                                          <p:val>
                                            <p:fltVal val="0.5"/>
                                          </p:val>
                                        </p:tav>
                                        <p:tav tm="100000">
                                          <p:val>
                                            <p:strVal val="#ppt_x"/>
                                          </p:val>
                                        </p:tav>
                                      </p:tavLst>
                                    </p:anim>
                                    <p:anim calcmode="lin" valueType="num">
                                      <p:cBhvr>
                                        <p:cTn id="101" dur="1000" fill="hold"/>
                                        <p:tgtEl>
                                          <p:spTgt spid="10">
                                            <p:graphicEl>
                                              <a:dgm id="{0277E693-4459-45D7-9CDB-982D2F9AE75C}"/>
                                            </p:graphicEl>
                                          </p:spTgt>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53" presetClass="entr" presetSubtype="528" fill="hold" grpId="0" nodeType="afterEffect">
                                  <p:stCondLst>
                                    <p:cond delay="0"/>
                                  </p:stCondLst>
                                  <p:childTnLst>
                                    <p:set>
                                      <p:cBhvr>
                                        <p:cTn id="104" dur="1" fill="hold">
                                          <p:stCondLst>
                                            <p:cond delay="0"/>
                                          </p:stCondLst>
                                        </p:cTn>
                                        <p:tgtEl>
                                          <p:spTgt spid="10">
                                            <p:graphicEl>
                                              <a:dgm id="{377EEC27-A43A-4D00-AF39-5CB6585A3862}"/>
                                            </p:graphicEl>
                                          </p:spTgt>
                                        </p:tgtEl>
                                        <p:attrNameLst>
                                          <p:attrName>style.visibility</p:attrName>
                                        </p:attrNameLst>
                                      </p:cBhvr>
                                      <p:to>
                                        <p:strVal val="visible"/>
                                      </p:to>
                                    </p:set>
                                    <p:anim calcmode="lin" valueType="num">
                                      <p:cBhvr>
                                        <p:cTn id="105" dur="1000" fill="hold"/>
                                        <p:tgtEl>
                                          <p:spTgt spid="10">
                                            <p:graphicEl>
                                              <a:dgm id="{377EEC27-A43A-4D00-AF39-5CB6585A3862}"/>
                                            </p:graphicEl>
                                          </p:spTgt>
                                        </p:tgtEl>
                                        <p:attrNameLst>
                                          <p:attrName>ppt_w</p:attrName>
                                        </p:attrNameLst>
                                      </p:cBhvr>
                                      <p:tavLst>
                                        <p:tav tm="0">
                                          <p:val>
                                            <p:fltVal val="0"/>
                                          </p:val>
                                        </p:tav>
                                        <p:tav tm="100000">
                                          <p:val>
                                            <p:strVal val="#ppt_w"/>
                                          </p:val>
                                        </p:tav>
                                      </p:tavLst>
                                    </p:anim>
                                    <p:anim calcmode="lin" valueType="num">
                                      <p:cBhvr>
                                        <p:cTn id="106" dur="1000" fill="hold"/>
                                        <p:tgtEl>
                                          <p:spTgt spid="10">
                                            <p:graphicEl>
                                              <a:dgm id="{377EEC27-A43A-4D00-AF39-5CB6585A3862}"/>
                                            </p:graphicEl>
                                          </p:spTgt>
                                        </p:tgtEl>
                                        <p:attrNameLst>
                                          <p:attrName>ppt_h</p:attrName>
                                        </p:attrNameLst>
                                      </p:cBhvr>
                                      <p:tavLst>
                                        <p:tav tm="0">
                                          <p:val>
                                            <p:fltVal val="0"/>
                                          </p:val>
                                        </p:tav>
                                        <p:tav tm="100000">
                                          <p:val>
                                            <p:strVal val="#ppt_h"/>
                                          </p:val>
                                        </p:tav>
                                      </p:tavLst>
                                    </p:anim>
                                    <p:animEffect transition="in" filter="fade">
                                      <p:cBhvr>
                                        <p:cTn id="107" dur="1000"/>
                                        <p:tgtEl>
                                          <p:spTgt spid="10">
                                            <p:graphicEl>
                                              <a:dgm id="{377EEC27-A43A-4D00-AF39-5CB6585A3862}"/>
                                            </p:graphicEl>
                                          </p:spTgt>
                                        </p:tgtEl>
                                      </p:cBhvr>
                                    </p:animEffect>
                                    <p:anim calcmode="lin" valueType="num">
                                      <p:cBhvr>
                                        <p:cTn id="108" dur="1000" fill="hold"/>
                                        <p:tgtEl>
                                          <p:spTgt spid="10">
                                            <p:graphicEl>
                                              <a:dgm id="{377EEC27-A43A-4D00-AF39-5CB6585A3862}"/>
                                            </p:graphicEl>
                                          </p:spTgt>
                                        </p:tgtEl>
                                        <p:attrNameLst>
                                          <p:attrName>ppt_x</p:attrName>
                                        </p:attrNameLst>
                                      </p:cBhvr>
                                      <p:tavLst>
                                        <p:tav tm="0">
                                          <p:val>
                                            <p:fltVal val="0.5"/>
                                          </p:val>
                                        </p:tav>
                                        <p:tav tm="100000">
                                          <p:val>
                                            <p:strVal val="#ppt_x"/>
                                          </p:val>
                                        </p:tav>
                                      </p:tavLst>
                                    </p:anim>
                                    <p:anim calcmode="lin" valueType="num">
                                      <p:cBhvr>
                                        <p:cTn id="109" dur="1000" fill="hold"/>
                                        <p:tgtEl>
                                          <p:spTgt spid="10">
                                            <p:graphicEl>
                                              <a:dgm id="{377EEC27-A43A-4D00-AF39-5CB6585A3862}"/>
                                            </p:graphicEl>
                                          </p:spTgt>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0"/>
                                  </p:stCondLst>
                                  <p:childTnLst>
                                    <p:set>
                                      <p:cBhvr>
                                        <p:cTn id="111" dur="1" fill="hold">
                                          <p:stCondLst>
                                            <p:cond delay="0"/>
                                          </p:stCondLst>
                                        </p:cTn>
                                        <p:tgtEl>
                                          <p:spTgt spid="10">
                                            <p:graphicEl>
                                              <a:dgm id="{3086D4D1-1E56-40C5-827C-F2B06198097A}"/>
                                            </p:graphicEl>
                                          </p:spTgt>
                                        </p:tgtEl>
                                        <p:attrNameLst>
                                          <p:attrName>style.visibility</p:attrName>
                                        </p:attrNameLst>
                                      </p:cBhvr>
                                      <p:to>
                                        <p:strVal val="visible"/>
                                      </p:to>
                                    </p:set>
                                    <p:anim calcmode="lin" valueType="num">
                                      <p:cBhvr>
                                        <p:cTn id="112" dur="1000" fill="hold"/>
                                        <p:tgtEl>
                                          <p:spTgt spid="10">
                                            <p:graphicEl>
                                              <a:dgm id="{3086D4D1-1E56-40C5-827C-F2B06198097A}"/>
                                            </p:graphicEl>
                                          </p:spTgt>
                                        </p:tgtEl>
                                        <p:attrNameLst>
                                          <p:attrName>ppt_w</p:attrName>
                                        </p:attrNameLst>
                                      </p:cBhvr>
                                      <p:tavLst>
                                        <p:tav tm="0">
                                          <p:val>
                                            <p:fltVal val="0"/>
                                          </p:val>
                                        </p:tav>
                                        <p:tav tm="100000">
                                          <p:val>
                                            <p:strVal val="#ppt_w"/>
                                          </p:val>
                                        </p:tav>
                                      </p:tavLst>
                                    </p:anim>
                                    <p:anim calcmode="lin" valueType="num">
                                      <p:cBhvr>
                                        <p:cTn id="113" dur="1000" fill="hold"/>
                                        <p:tgtEl>
                                          <p:spTgt spid="10">
                                            <p:graphicEl>
                                              <a:dgm id="{3086D4D1-1E56-40C5-827C-F2B06198097A}"/>
                                            </p:graphicEl>
                                          </p:spTgt>
                                        </p:tgtEl>
                                        <p:attrNameLst>
                                          <p:attrName>ppt_h</p:attrName>
                                        </p:attrNameLst>
                                      </p:cBhvr>
                                      <p:tavLst>
                                        <p:tav tm="0">
                                          <p:val>
                                            <p:fltVal val="0"/>
                                          </p:val>
                                        </p:tav>
                                        <p:tav tm="100000">
                                          <p:val>
                                            <p:strVal val="#ppt_h"/>
                                          </p:val>
                                        </p:tav>
                                      </p:tavLst>
                                    </p:anim>
                                    <p:animEffect transition="in" filter="fade">
                                      <p:cBhvr>
                                        <p:cTn id="114" dur="1000"/>
                                        <p:tgtEl>
                                          <p:spTgt spid="10">
                                            <p:graphicEl>
                                              <a:dgm id="{3086D4D1-1E56-40C5-827C-F2B06198097A}"/>
                                            </p:graphicEl>
                                          </p:spTgt>
                                        </p:tgtEl>
                                      </p:cBhvr>
                                    </p:animEffect>
                                    <p:anim calcmode="lin" valueType="num">
                                      <p:cBhvr>
                                        <p:cTn id="115" dur="1000" fill="hold"/>
                                        <p:tgtEl>
                                          <p:spTgt spid="10">
                                            <p:graphicEl>
                                              <a:dgm id="{3086D4D1-1E56-40C5-827C-F2B06198097A}"/>
                                            </p:graphicEl>
                                          </p:spTgt>
                                        </p:tgtEl>
                                        <p:attrNameLst>
                                          <p:attrName>ppt_x</p:attrName>
                                        </p:attrNameLst>
                                      </p:cBhvr>
                                      <p:tavLst>
                                        <p:tav tm="0">
                                          <p:val>
                                            <p:fltVal val="0.5"/>
                                          </p:val>
                                        </p:tav>
                                        <p:tav tm="100000">
                                          <p:val>
                                            <p:strVal val="#ppt_x"/>
                                          </p:val>
                                        </p:tav>
                                      </p:tavLst>
                                    </p:anim>
                                    <p:anim calcmode="lin" valueType="num">
                                      <p:cBhvr>
                                        <p:cTn id="116" dur="1000" fill="hold"/>
                                        <p:tgtEl>
                                          <p:spTgt spid="10">
                                            <p:graphicEl>
                                              <a:dgm id="{3086D4D1-1E56-40C5-827C-F2B06198097A}"/>
                                            </p:graphicEl>
                                          </p:spTgt>
                                        </p:tgtEl>
                                        <p:attrNameLst>
                                          <p:attrName>ppt_y</p:attrName>
                                        </p:attrNameLst>
                                      </p:cBhvr>
                                      <p:tavLst>
                                        <p:tav tm="0">
                                          <p:val>
                                            <p:fltVal val="0.5"/>
                                          </p:val>
                                        </p:tav>
                                        <p:tav tm="100000">
                                          <p:val>
                                            <p:strVal val="#ppt_y"/>
                                          </p:val>
                                        </p:tav>
                                      </p:tavLst>
                                    </p:anim>
                                  </p:childTnLst>
                                </p:cTn>
                              </p:par>
                            </p:childTnLst>
                          </p:cTn>
                        </p:par>
                        <p:par>
                          <p:cTn id="117" fill="hold">
                            <p:stCondLst>
                              <p:cond delay="8000"/>
                            </p:stCondLst>
                            <p:childTnLst>
                              <p:par>
                                <p:cTn id="118" presetID="53" presetClass="entr" presetSubtype="528" fill="hold" grpId="0" nodeType="afterEffect">
                                  <p:stCondLst>
                                    <p:cond delay="0"/>
                                  </p:stCondLst>
                                  <p:childTnLst>
                                    <p:set>
                                      <p:cBhvr>
                                        <p:cTn id="119" dur="1" fill="hold">
                                          <p:stCondLst>
                                            <p:cond delay="0"/>
                                          </p:stCondLst>
                                        </p:cTn>
                                        <p:tgtEl>
                                          <p:spTgt spid="10">
                                            <p:graphicEl>
                                              <a:dgm id="{117BAD75-B184-4004-A757-C5DDFF6E0453}"/>
                                            </p:graphicEl>
                                          </p:spTgt>
                                        </p:tgtEl>
                                        <p:attrNameLst>
                                          <p:attrName>style.visibility</p:attrName>
                                        </p:attrNameLst>
                                      </p:cBhvr>
                                      <p:to>
                                        <p:strVal val="visible"/>
                                      </p:to>
                                    </p:set>
                                    <p:anim calcmode="lin" valueType="num">
                                      <p:cBhvr>
                                        <p:cTn id="120" dur="1000" fill="hold"/>
                                        <p:tgtEl>
                                          <p:spTgt spid="10">
                                            <p:graphicEl>
                                              <a:dgm id="{117BAD75-B184-4004-A757-C5DDFF6E0453}"/>
                                            </p:graphicEl>
                                          </p:spTgt>
                                        </p:tgtEl>
                                        <p:attrNameLst>
                                          <p:attrName>ppt_w</p:attrName>
                                        </p:attrNameLst>
                                      </p:cBhvr>
                                      <p:tavLst>
                                        <p:tav tm="0">
                                          <p:val>
                                            <p:fltVal val="0"/>
                                          </p:val>
                                        </p:tav>
                                        <p:tav tm="100000">
                                          <p:val>
                                            <p:strVal val="#ppt_w"/>
                                          </p:val>
                                        </p:tav>
                                      </p:tavLst>
                                    </p:anim>
                                    <p:anim calcmode="lin" valueType="num">
                                      <p:cBhvr>
                                        <p:cTn id="121" dur="1000" fill="hold"/>
                                        <p:tgtEl>
                                          <p:spTgt spid="10">
                                            <p:graphicEl>
                                              <a:dgm id="{117BAD75-B184-4004-A757-C5DDFF6E0453}"/>
                                            </p:graphicEl>
                                          </p:spTgt>
                                        </p:tgtEl>
                                        <p:attrNameLst>
                                          <p:attrName>ppt_h</p:attrName>
                                        </p:attrNameLst>
                                      </p:cBhvr>
                                      <p:tavLst>
                                        <p:tav tm="0">
                                          <p:val>
                                            <p:fltVal val="0"/>
                                          </p:val>
                                        </p:tav>
                                        <p:tav tm="100000">
                                          <p:val>
                                            <p:strVal val="#ppt_h"/>
                                          </p:val>
                                        </p:tav>
                                      </p:tavLst>
                                    </p:anim>
                                    <p:animEffect transition="in" filter="fade">
                                      <p:cBhvr>
                                        <p:cTn id="122" dur="1000"/>
                                        <p:tgtEl>
                                          <p:spTgt spid="10">
                                            <p:graphicEl>
                                              <a:dgm id="{117BAD75-B184-4004-A757-C5DDFF6E0453}"/>
                                            </p:graphicEl>
                                          </p:spTgt>
                                        </p:tgtEl>
                                      </p:cBhvr>
                                    </p:animEffect>
                                    <p:anim calcmode="lin" valueType="num">
                                      <p:cBhvr>
                                        <p:cTn id="123" dur="1000" fill="hold"/>
                                        <p:tgtEl>
                                          <p:spTgt spid="10">
                                            <p:graphicEl>
                                              <a:dgm id="{117BAD75-B184-4004-A757-C5DDFF6E0453}"/>
                                            </p:graphicEl>
                                          </p:spTgt>
                                        </p:tgtEl>
                                        <p:attrNameLst>
                                          <p:attrName>ppt_x</p:attrName>
                                        </p:attrNameLst>
                                      </p:cBhvr>
                                      <p:tavLst>
                                        <p:tav tm="0">
                                          <p:val>
                                            <p:fltVal val="0.5"/>
                                          </p:val>
                                        </p:tav>
                                        <p:tav tm="100000">
                                          <p:val>
                                            <p:strVal val="#ppt_x"/>
                                          </p:val>
                                        </p:tav>
                                      </p:tavLst>
                                    </p:anim>
                                    <p:anim calcmode="lin" valueType="num">
                                      <p:cBhvr>
                                        <p:cTn id="124" dur="1000" fill="hold"/>
                                        <p:tgtEl>
                                          <p:spTgt spid="10">
                                            <p:graphicEl>
                                              <a:dgm id="{117BAD75-B184-4004-A757-C5DDFF6E0453}"/>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10">
                                            <p:graphicEl>
                                              <a:dgm id="{7BA1216D-E672-4F46-995A-9ED53C98D672}"/>
                                            </p:graphicEl>
                                          </p:spTgt>
                                        </p:tgtEl>
                                        <p:attrNameLst>
                                          <p:attrName>style.visibility</p:attrName>
                                        </p:attrNameLst>
                                      </p:cBhvr>
                                      <p:to>
                                        <p:strVal val="visible"/>
                                      </p:to>
                                    </p:set>
                                    <p:anim calcmode="lin" valueType="num">
                                      <p:cBhvr>
                                        <p:cTn id="127" dur="1000" fill="hold"/>
                                        <p:tgtEl>
                                          <p:spTgt spid="10">
                                            <p:graphicEl>
                                              <a:dgm id="{7BA1216D-E672-4F46-995A-9ED53C98D672}"/>
                                            </p:graphicEl>
                                          </p:spTgt>
                                        </p:tgtEl>
                                        <p:attrNameLst>
                                          <p:attrName>ppt_w</p:attrName>
                                        </p:attrNameLst>
                                      </p:cBhvr>
                                      <p:tavLst>
                                        <p:tav tm="0">
                                          <p:val>
                                            <p:fltVal val="0"/>
                                          </p:val>
                                        </p:tav>
                                        <p:tav tm="100000">
                                          <p:val>
                                            <p:strVal val="#ppt_w"/>
                                          </p:val>
                                        </p:tav>
                                      </p:tavLst>
                                    </p:anim>
                                    <p:anim calcmode="lin" valueType="num">
                                      <p:cBhvr>
                                        <p:cTn id="128" dur="1000" fill="hold"/>
                                        <p:tgtEl>
                                          <p:spTgt spid="10">
                                            <p:graphicEl>
                                              <a:dgm id="{7BA1216D-E672-4F46-995A-9ED53C98D672}"/>
                                            </p:graphicEl>
                                          </p:spTgt>
                                        </p:tgtEl>
                                        <p:attrNameLst>
                                          <p:attrName>ppt_h</p:attrName>
                                        </p:attrNameLst>
                                      </p:cBhvr>
                                      <p:tavLst>
                                        <p:tav tm="0">
                                          <p:val>
                                            <p:fltVal val="0"/>
                                          </p:val>
                                        </p:tav>
                                        <p:tav tm="100000">
                                          <p:val>
                                            <p:strVal val="#ppt_h"/>
                                          </p:val>
                                        </p:tav>
                                      </p:tavLst>
                                    </p:anim>
                                    <p:animEffect transition="in" filter="fade">
                                      <p:cBhvr>
                                        <p:cTn id="129" dur="1000"/>
                                        <p:tgtEl>
                                          <p:spTgt spid="10">
                                            <p:graphicEl>
                                              <a:dgm id="{7BA1216D-E672-4F46-995A-9ED53C98D672}"/>
                                            </p:graphicEl>
                                          </p:spTgt>
                                        </p:tgtEl>
                                      </p:cBhvr>
                                    </p:animEffect>
                                    <p:anim calcmode="lin" valueType="num">
                                      <p:cBhvr>
                                        <p:cTn id="130" dur="1000" fill="hold"/>
                                        <p:tgtEl>
                                          <p:spTgt spid="10">
                                            <p:graphicEl>
                                              <a:dgm id="{7BA1216D-E672-4F46-995A-9ED53C98D672}"/>
                                            </p:graphicEl>
                                          </p:spTgt>
                                        </p:tgtEl>
                                        <p:attrNameLst>
                                          <p:attrName>ppt_x</p:attrName>
                                        </p:attrNameLst>
                                      </p:cBhvr>
                                      <p:tavLst>
                                        <p:tav tm="0">
                                          <p:val>
                                            <p:fltVal val="0.5"/>
                                          </p:val>
                                        </p:tav>
                                        <p:tav tm="100000">
                                          <p:val>
                                            <p:strVal val="#ppt_x"/>
                                          </p:val>
                                        </p:tav>
                                      </p:tavLst>
                                    </p:anim>
                                    <p:anim calcmode="lin" valueType="num">
                                      <p:cBhvr>
                                        <p:cTn id="131" dur="1000" fill="hold"/>
                                        <p:tgtEl>
                                          <p:spTgt spid="10">
                                            <p:graphicEl>
                                              <a:dgm id="{7BA1216D-E672-4F46-995A-9ED53C98D672}"/>
                                            </p:graphicEl>
                                          </p:spTgt>
                                        </p:tgtEl>
                                        <p:attrNameLst>
                                          <p:attrName>ppt_y</p:attrName>
                                        </p:attrNameLst>
                                      </p:cBhvr>
                                      <p:tavLst>
                                        <p:tav tm="0">
                                          <p:val>
                                            <p:fltVal val="0.5"/>
                                          </p:val>
                                        </p:tav>
                                        <p:tav tm="100000">
                                          <p:val>
                                            <p:strVal val="#ppt_y"/>
                                          </p:val>
                                        </p:tav>
                                      </p:tavLst>
                                    </p:anim>
                                  </p:childTnLst>
                                </p:cTn>
                              </p:par>
                            </p:childTnLst>
                          </p:cTn>
                        </p:par>
                        <p:par>
                          <p:cTn id="132" fill="hold">
                            <p:stCondLst>
                              <p:cond delay="9000"/>
                            </p:stCondLst>
                            <p:childTnLst>
                              <p:par>
                                <p:cTn id="133" presetID="53" presetClass="entr" presetSubtype="528" fill="hold" grpId="0" nodeType="afterEffect">
                                  <p:stCondLst>
                                    <p:cond delay="0"/>
                                  </p:stCondLst>
                                  <p:childTnLst>
                                    <p:set>
                                      <p:cBhvr>
                                        <p:cTn id="134" dur="1" fill="hold">
                                          <p:stCondLst>
                                            <p:cond delay="0"/>
                                          </p:stCondLst>
                                        </p:cTn>
                                        <p:tgtEl>
                                          <p:spTgt spid="10">
                                            <p:graphicEl>
                                              <a:dgm id="{6963B479-115E-46B4-A790-4D41B4FDF695}"/>
                                            </p:graphicEl>
                                          </p:spTgt>
                                        </p:tgtEl>
                                        <p:attrNameLst>
                                          <p:attrName>style.visibility</p:attrName>
                                        </p:attrNameLst>
                                      </p:cBhvr>
                                      <p:to>
                                        <p:strVal val="visible"/>
                                      </p:to>
                                    </p:set>
                                    <p:anim calcmode="lin" valueType="num">
                                      <p:cBhvr>
                                        <p:cTn id="135" dur="1000" fill="hold"/>
                                        <p:tgtEl>
                                          <p:spTgt spid="10">
                                            <p:graphicEl>
                                              <a:dgm id="{6963B479-115E-46B4-A790-4D41B4FDF695}"/>
                                            </p:graphicEl>
                                          </p:spTgt>
                                        </p:tgtEl>
                                        <p:attrNameLst>
                                          <p:attrName>ppt_w</p:attrName>
                                        </p:attrNameLst>
                                      </p:cBhvr>
                                      <p:tavLst>
                                        <p:tav tm="0">
                                          <p:val>
                                            <p:fltVal val="0"/>
                                          </p:val>
                                        </p:tav>
                                        <p:tav tm="100000">
                                          <p:val>
                                            <p:strVal val="#ppt_w"/>
                                          </p:val>
                                        </p:tav>
                                      </p:tavLst>
                                    </p:anim>
                                    <p:anim calcmode="lin" valueType="num">
                                      <p:cBhvr>
                                        <p:cTn id="136" dur="1000" fill="hold"/>
                                        <p:tgtEl>
                                          <p:spTgt spid="10">
                                            <p:graphicEl>
                                              <a:dgm id="{6963B479-115E-46B4-A790-4D41B4FDF695}"/>
                                            </p:graphicEl>
                                          </p:spTgt>
                                        </p:tgtEl>
                                        <p:attrNameLst>
                                          <p:attrName>ppt_h</p:attrName>
                                        </p:attrNameLst>
                                      </p:cBhvr>
                                      <p:tavLst>
                                        <p:tav tm="0">
                                          <p:val>
                                            <p:fltVal val="0"/>
                                          </p:val>
                                        </p:tav>
                                        <p:tav tm="100000">
                                          <p:val>
                                            <p:strVal val="#ppt_h"/>
                                          </p:val>
                                        </p:tav>
                                      </p:tavLst>
                                    </p:anim>
                                    <p:animEffect transition="in" filter="fade">
                                      <p:cBhvr>
                                        <p:cTn id="137" dur="1000"/>
                                        <p:tgtEl>
                                          <p:spTgt spid="10">
                                            <p:graphicEl>
                                              <a:dgm id="{6963B479-115E-46B4-A790-4D41B4FDF695}"/>
                                            </p:graphicEl>
                                          </p:spTgt>
                                        </p:tgtEl>
                                      </p:cBhvr>
                                    </p:animEffect>
                                    <p:anim calcmode="lin" valueType="num">
                                      <p:cBhvr>
                                        <p:cTn id="138" dur="1000" fill="hold"/>
                                        <p:tgtEl>
                                          <p:spTgt spid="10">
                                            <p:graphicEl>
                                              <a:dgm id="{6963B479-115E-46B4-A790-4D41B4FDF695}"/>
                                            </p:graphicEl>
                                          </p:spTgt>
                                        </p:tgtEl>
                                        <p:attrNameLst>
                                          <p:attrName>ppt_x</p:attrName>
                                        </p:attrNameLst>
                                      </p:cBhvr>
                                      <p:tavLst>
                                        <p:tav tm="0">
                                          <p:val>
                                            <p:fltVal val="0.5"/>
                                          </p:val>
                                        </p:tav>
                                        <p:tav tm="100000">
                                          <p:val>
                                            <p:strVal val="#ppt_x"/>
                                          </p:val>
                                        </p:tav>
                                      </p:tavLst>
                                    </p:anim>
                                    <p:anim calcmode="lin" valueType="num">
                                      <p:cBhvr>
                                        <p:cTn id="139" dur="1000" fill="hold"/>
                                        <p:tgtEl>
                                          <p:spTgt spid="10">
                                            <p:graphicEl>
                                              <a:dgm id="{6963B479-115E-46B4-A790-4D41B4FDF695}"/>
                                            </p:graphicEl>
                                          </p:spTgt>
                                        </p:tgtEl>
                                        <p:attrNameLst>
                                          <p:attrName>ppt_y</p:attrName>
                                        </p:attrNameLst>
                                      </p:cBhvr>
                                      <p:tavLst>
                                        <p:tav tm="0">
                                          <p:val>
                                            <p:fltVal val="0.5"/>
                                          </p:val>
                                        </p:tav>
                                        <p:tav tm="100000">
                                          <p:val>
                                            <p:strVal val="#ppt_y"/>
                                          </p:val>
                                        </p:tav>
                                      </p:tavLst>
                                    </p:anim>
                                  </p:childTnLst>
                                </p:cTn>
                              </p:par>
                              <p:par>
                                <p:cTn id="140" presetID="53" presetClass="entr" presetSubtype="528" fill="hold" grpId="0" nodeType="withEffect">
                                  <p:stCondLst>
                                    <p:cond delay="0"/>
                                  </p:stCondLst>
                                  <p:childTnLst>
                                    <p:set>
                                      <p:cBhvr>
                                        <p:cTn id="141" dur="1" fill="hold">
                                          <p:stCondLst>
                                            <p:cond delay="0"/>
                                          </p:stCondLst>
                                        </p:cTn>
                                        <p:tgtEl>
                                          <p:spTgt spid="10">
                                            <p:graphicEl>
                                              <a:dgm id="{7062B05D-5650-469E-B0A6-B820F625D5C7}"/>
                                            </p:graphicEl>
                                          </p:spTgt>
                                        </p:tgtEl>
                                        <p:attrNameLst>
                                          <p:attrName>style.visibility</p:attrName>
                                        </p:attrNameLst>
                                      </p:cBhvr>
                                      <p:to>
                                        <p:strVal val="visible"/>
                                      </p:to>
                                    </p:set>
                                    <p:anim calcmode="lin" valueType="num">
                                      <p:cBhvr>
                                        <p:cTn id="142" dur="1000" fill="hold"/>
                                        <p:tgtEl>
                                          <p:spTgt spid="10">
                                            <p:graphicEl>
                                              <a:dgm id="{7062B05D-5650-469E-B0A6-B820F625D5C7}"/>
                                            </p:graphicEl>
                                          </p:spTgt>
                                        </p:tgtEl>
                                        <p:attrNameLst>
                                          <p:attrName>ppt_w</p:attrName>
                                        </p:attrNameLst>
                                      </p:cBhvr>
                                      <p:tavLst>
                                        <p:tav tm="0">
                                          <p:val>
                                            <p:fltVal val="0"/>
                                          </p:val>
                                        </p:tav>
                                        <p:tav tm="100000">
                                          <p:val>
                                            <p:strVal val="#ppt_w"/>
                                          </p:val>
                                        </p:tav>
                                      </p:tavLst>
                                    </p:anim>
                                    <p:anim calcmode="lin" valueType="num">
                                      <p:cBhvr>
                                        <p:cTn id="143" dur="1000" fill="hold"/>
                                        <p:tgtEl>
                                          <p:spTgt spid="10">
                                            <p:graphicEl>
                                              <a:dgm id="{7062B05D-5650-469E-B0A6-B820F625D5C7}"/>
                                            </p:graphicEl>
                                          </p:spTgt>
                                        </p:tgtEl>
                                        <p:attrNameLst>
                                          <p:attrName>ppt_h</p:attrName>
                                        </p:attrNameLst>
                                      </p:cBhvr>
                                      <p:tavLst>
                                        <p:tav tm="0">
                                          <p:val>
                                            <p:fltVal val="0"/>
                                          </p:val>
                                        </p:tav>
                                        <p:tav tm="100000">
                                          <p:val>
                                            <p:strVal val="#ppt_h"/>
                                          </p:val>
                                        </p:tav>
                                      </p:tavLst>
                                    </p:anim>
                                    <p:animEffect transition="in" filter="fade">
                                      <p:cBhvr>
                                        <p:cTn id="144" dur="1000"/>
                                        <p:tgtEl>
                                          <p:spTgt spid="10">
                                            <p:graphicEl>
                                              <a:dgm id="{7062B05D-5650-469E-B0A6-B820F625D5C7}"/>
                                            </p:graphicEl>
                                          </p:spTgt>
                                        </p:tgtEl>
                                      </p:cBhvr>
                                    </p:animEffect>
                                    <p:anim calcmode="lin" valueType="num">
                                      <p:cBhvr>
                                        <p:cTn id="145" dur="1000" fill="hold"/>
                                        <p:tgtEl>
                                          <p:spTgt spid="10">
                                            <p:graphicEl>
                                              <a:dgm id="{7062B05D-5650-469E-B0A6-B820F625D5C7}"/>
                                            </p:graphicEl>
                                          </p:spTgt>
                                        </p:tgtEl>
                                        <p:attrNameLst>
                                          <p:attrName>ppt_x</p:attrName>
                                        </p:attrNameLst>
                                      </p:cBhvr>
                                      <p:tavLst>
                                        <p:tav tm="0">
                                          <p:val>
                                            <p:fltVal val="0.5"/>
                                          </p:val>
                                        </p:tav>
                                        <p:tav tm="100000">
                                          <p:val>
                                            <p:strVal val="#ppt_x"/>
                                          </p:val>
                                        </p:tav>
                                      </p:tavLst>
                                    </p:anim>
                                    <p:anim calcmode="lin" valueType="num">
                                      <p:cBhvr>
                                        <p:cTn id="146" dur="1000" fill="hold"/>
                                        <p:tgtEl>
                                          <p:spTgt spid="10">
                                            <p:graphicEl>
                                              <a:dgm id="{7062B05D-5650-469E-B0A6-B820F625D5C7}"/>
                                            </p:graphicEl>
                                          </p:spTgt>
                                        </p:tgtEl>
                                        <p:attrNameLst>
                                          <p:attrName>ppt_y</p:attrName>
                                        </p:attrNameLst>
                                      </p:cBhvr>
                                      <p:tavLst>
                                        <p:tav tm="0">
                                          <p:val>
                                            <p:fltVal val="0.5"/>
                                          </p:val>
                                        </p:tav>
                                        <p:tav tm="100000">
                                          <p:val>
                                            <p:strVal val="#ppt_y"/>
                                          </p:val>
                                        </p:tav>
                                      </p:tavLst>
                                    </p:anim>
                                  </p:childTnLst>
                                </p:cTn>
                              </p:par>
                            </p:childTnLst>
                          </p:cTn>
                        </p:par>
                        <p:par>
                          <p:cTn id="147" fill="hold">
                            <p:stCondLst>
                              <p:cond delay="10000"/>
                            </p:stCondLst>
                            <p:childTnLst>
                              <p:par>
                                <p:cTn id="148" presetID="53" presetClass="entr" presetSubtype="528" fill="hold" grpId="0" nodeType="afterEffect">
                                  <p:stCondLst>
                                    <p:cond delay="0"/>
                                  </p:stCondLst>
                                  <p:childTnLst>
                                    <p:set>
                                      <p:cBhvr>
                                        <p:cTn id="149" dur="1" fill="hold">
                                          <p:stCondLst>
                                            <p:cond delay="0"/>
                                          </p:stCondLst>
                                        </p:cTn>
                                        <p:tgtEl>
                                          <p:spTgt spid="10">
                                            <p:graphicEl>
                                              <a:dgm id="{9D997772-9F9C-4EB3-BDAC-4D85B18E2B4A}"/>
                                            </p:graphicEl>
                                          </p:spTgt>
                                        </p:tgtEl>
                                        <p:attrNameLst>
                                          <p:attrName>style.visibility</p:attrName>
                                        </p:attrNameLst>
                                      </p:cBhvr>
                                      <p:to>
                                        <p:strVal val="visible"/>
                                      </p:to>
                                    </p:set>
                                    <p:anim calcmode="lin" valueType="num">
                                      <p:cBhvr>
                                        <p:cTn id="150" dur="1000" fill="hold"/>
                                        <p:tgtEl>
                                          <p:spTgt spid="10">
                                            <p:graphicEl>
                                              <a:dgm id="{9D997772-9F9C-4EB3-BDAC-4D85B18E2B4A}"/>
                                            </p:graphicEl>
                                          </p:spTgt>
                                        </p:tgtEl>
                                        <p:attrNameLst>
                                          <p:attrName>ppt_w</p:attrName>
                                        </p:attrNameLst>
                                      </p:cBhvr>
                                      <p:tavLst>
                                        <p:tav tm="0">
                                          <p:val>
                                            <p:fltVal val="0"/>
                                          </p:val>
                                        </p:tav>
                                        <p:tav tm="100000">
                                          <p:val>
                                            <p:strVal val="#ppt_w"/>
                                          </p:val>
                                        </p:tav>
                                      </p:tavLst>
                                    </p:anim>
                                    <p:anim calcmode="lin" valueType="num">
                                      <p:cBhvr>
                                        <p:cTn id="151" dur="1000" fill="hold"/>
                                        <p:tgtEl>
                                          <p:spTgt spid="10">
                                            <p:graphicEl>
                                              <a:dgm id="{9D997772-9F9C-4EB3-BDAC-4D85B18E2B4A}"/>
                                            </p:graphicEl>
                                          </p:spTgt>
                                        </p:tgtEl>
                                        <p:attrNameLst>
                                          <p:attrName>ppt_h</p:attrName>
                                        </p:attrNameLst>
                                      </p:cBhvr>
                                      <p:tavLst>
                                        <p:tav tm="0">
                                          <p:val>
                                            <p:fltVal val="0"/>
                                          </p:val>
                                        </p:tav>
                                        <p:tav tm="100000">
                                          <p:val>
                                            <p:strVal val="#ppt_h"/>
                                          </p:val>
                                        </p:tav>
                                      </p:tavLst>
                                    </p:anim>
                                    <p:animEffect transition="in" filter="fade">
                                      <p:cBhvr>
                                        <p:cTn id="152" dur="1000"/>
                                        <p:tgtEl>
                                          <p:spTgt spid="10">
                                            <p:graphicEl>
                                              <a:dgm id="{9D997772-9F9C-4EB3-BDAC-4D85B18E2B4A}"/>
                                            </p:graphicEl>
                                          </p:spTgt>
                                        </p:tgtEl>
                                      </p:cBhvr>
                                    </p:animEffect>
                                    <p:anim calcmode="lin" valueType="num">
                                      <p:cBhvr>
                                        <p:cTn id="153" dur="1000" fill="hold"/>
                                        <p:tgtEl>
                                          <p:spTgt spid="10">
                                            <p:graphicEl>
                                              <a:dgm id="{9D997772-9F9C-4EB3-BDAC-4D85B18E2B4A}"/>
                                            </p:graphicEl>
                                          </p:spTgt>
                                        </p:tgtEl>
                                        <p:attrNameLst>
                                          <p:attrName>ppt_x</p:attrName>
                                        </p:attrNameLst>
                                      </p:cBhvr>
                                      <p:tavLst>
                                        <p:tav tm="0">
                                          <p:val>
                                            <p:fltVal val="0.5"/>
                                          </p:val>
                                        </p:tav>
                                        <p:tav tm="100000">
                                          <p:val>
                                            <p:strVal val="#ppt_x"/>
                                          </p:val>
                                        </p:tav>
                                      </p:tavLst>
                                    </p:anim>
                                    <p:anim calcmode="lin" valueType="num">
                                      <p:cBhvr>
                                        <p:cTn id="154" dur="1000" fill="hold"/>
                                        <p:tgtEl>
                                          <p:spTgt spid="10">
                                            <p:graphicEl>
                                              <a:dgm id="{9D997772-9F9C-4EB3-BDAC-4D85B18E2B4A}"/>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10">
                                            <p:graphicEl>
                                              <a:dgm id="{C1152AEB-ABF6-47DA-ADFF-00021D2DA4BA}"/>
                                            </p:graphicEl>
                                          </p:spTgt>
                                        </p:tgtEl>
                                        <p:attrNameLst>
                                          <p:attrName>style.visibility</p:attrName>
                                        </p:attrNameLst>
                                      </p:cBhvr>
                                      <p:to>
                                        <p:strVal val="visible"/>
                                      </p:to>
                                    </p:set>
                                    <p:anim calcmode="lin" valueType="num">
                                      <p:cBhvr>
                                        <p:cTn id="157" dur="1000" fill="hold"/>
                                        <p:tgtEl>
                                          <p:spTgt spid="10">
                                            <p:graphicEl>
                                              <a:dgm id="{C1152AEB-ABF6-47DA-ADFF-00021D2DA4BA}"/>
                                            </p:graphicEl>
                                          </p:spTgt>
                                        </p:tgtEl>
                                        <p:attrNameLst>
                                          <p:attrName>ppt_w</p:attrName>
                                        </p:attrNameLst>
                                      </p:cBhvr>
                                      <p:tavLst>
                                        <p:tav tm="0">
                                          <p:val>
                                            <p:fltVal val="0"/>
                                          </p:val>
                                        </p:tav>
                                        <p:tav tm="100000">
                                          <p:val>
                                            <p:strVal val="#ppt_w"/>
                                          </p:val>
                                        </p:tav>
                                      </p:tavLst>
                                    </p:anim>
                                    <p:anim calcmode="lin" valueType="num">
                                      <p:cBhvr>
                                        <p:cTn id="158" dur="1000" fill="hold"/>
                                        <p:tgtEl>
                                          <p:spTgt spid="10">
                                            <p:graphicEl>
                                              <a:dgm id="{C1152AEB-ABF6-47DA-ADFF-00021D2DA4BA}"/>
                                            </p:graphicEl>
                                          </p:spTgt>
                                        </p:tgtEl>
                                        <p:attrNameLst>
                                          <p:attrName>ppt_h</p:attrName>
                                        </p:attrNameLst>
                                      </p:cBhvr>
                                      <p:tavLst>
                                        <p:tav tm="0">
                                          <p:val>
                                            <p:fltVal val="0"/>
                                          </p:val>
                                        </p:tav>
                                        <p:tav tm="100000">
                                          <p:val>
                                            <p:strVal val="#ppt_h"/>
                                          </p:val>
                                        </p:tav>
                                      </p:tavLst>
                                    </p:anim>
                                    <p:animEffect transition="in" filter="fade">
                                      <p:cBhvr>
                                        <p:cTn id="159" dur="1000"/>
                                        <p:tgtEl>
                                          <p:spTgt spid="10">
                                            <p:graphicEl>
                                              <a:dgm id="{C1152AEB-ABF6-47DA-ADFF-00021D2DA4BA}"/>
                                            </p:graphicEl>
                                          </p:spTgt>
                                        </p:tgtEl>
                                      </p:cBhvr>
                                    </p:animEffect>
                                    <p:anim calcmode="lin" valueType="num">
                                      <p:cBhvr>
                                        <p:cTn id="160" dur="1000" fill="hold"/>
                                        <p:tgtEl>
                                          <p:spTgt spid="10">
                                            <p:graphicEl>
                                              <a:dgm id="{C1152AEB-ABF6-47DA-ADFF-00021D2DA4BA}"/>
                                            </p:graphicEl>
                                          </p:spTgt>
                                        </p:tgtEl>
                                        <p:attrNameLst>
                                          <p:attrName>ppt_x</p:attrName>
                                        </p:attrNameLst>
                                      </p:cBhvr>
                                      <p:tavLst>
                                        <p:tav tm="0">
                                          <p:val>
                                            <p:fltVal val="0.5"/>
                                          </p:val>
                                        </p:tav>
                                        <p:tav tm="100000">
                                          <p:val>
                                            <p:strVal val="#ppt_x"/>
                                          </p:val>
                                        </p:tav>
                                      </p:tavLst>
                                    </p:anim>
                                    <p:anim calcmode="lin" valueType="num">
                                      <p:cBhvr>
                                        <p:cTn id="161" dur="1000" fill="hold"/>
                                        <p:tgtEl>
                                          <p:spTgt spid="10">
                                            <p:graphicEl>
                                              <a:dgm id="{C1152AEB-ABF6-47DA-ADFF-00021D2DA4BA}"/>
                                            </p:graphicEl>
                                          </p:spTgt>
                                        </p:tgtEl>
                                        <p:attrNameLst>
                                          <p:attrName>ppt_y</p:attrName>
                                        </p:attrNameLst>
                                      </p:cBhvr>
                                      <p:tavLst>
                                        <p:tav tm="0">
                                          <p:val>
                                            <p:fltVal val="0.5"/>
                                          </p:val>
                                        </p:tav>
                                        <p:tav tm="100000">
                                          <p:val>
                                            <p:strVal val="#ppt_y"/>
                                          </p:val>
                                        </p:tav>
                                      </p:tavLst>
                                    </p:anim>
                                  </p:childTnLst>
                                </p:cTn>
                              </p:par>
                            </p:childTnLst>
                          </p:cTn>
                        </p:par>
                        <p:par>
                          <p:cTn id="162" fill="hold">
                            <p:stCondLst>
                              <p:cond delay="11000"/>
                            </p:stCondLst>
                            <p:childTnLst>
                              <p:par>
                                <p:cTn id="163" presetID="53" presetClass="entr" presetSubtype="528" fill="hold" grpId="0" nodeType="afterEffect">
                                  <p:stCondLst>
                                    <p:cond delay="0"/>
                                  </p:stCondLst>
                                  <p:childTnLst>
                                    <p:set>
                                      <p:cBhvr>
                                        <p:cTn id="164" dur="1" fill="hold">
                                          <p:stCondLst>
                                            <p:cond delay="0"/>
                                          </p:stCondLst>
                                        </p:cTn>
                                        <p:tgtEl>
                                          <p:spTgt spid="10">
                                            <p:graphicEl>
                                              <a:dgm id="{E3B1F5C4-1813-4BA9-8FD3-E488664EA9F5}"/>
                                            </p:graphicEl>
                                          </p:spTgt>
                                        </p:tgtEl>
                                        <p:attrNameLst>
                                          <p:attrName>style.visibility</p:attrName>
                                        </p:attrNameLst>
                                      </p:cBhvr>
                                      <p:to>
                                        <p:strVal val="visible"/>
                                      </p:to>
                                    </p:set>
                                    <p:anim calcmode="lin" valueType="num">
                                      <p:cBhvr>
                                        <p:cTn id="165" dur="1000" fill="hold"/>
                                        <p:tgtEl>
                                          <p:spTgt spid="10">
                                            <p:graphicEl>
                                              <a:dgm id="{E3B1F5C4-1813-4BA9-8FD3-E488664EA9F5}"/>
                                            </p:graphicEl>
                                          </p:spTgt>
                                        </p:tgtEl>
                                        <p:attrNameLst>
                                          <p:attrName>ppt_w</p:attrName>
                                        </p:attrNameLst>
                                      </p:cBhvr>
                                      <p:tavLst>
                                        <p:tav tm="0">
                                          <p:val>
                                            <p:fltVal val="0"/>
                                          </p:val>
                                        </p:tav>
                                        <p:tav tm="100000">
                                          <p:val>
                                            <p:strVal val="#ppt_w"/>
                                          </p:val>
                                        </p:tav>
                                      </p:tavLst>
                                    </p:anim>
                                    <p:anim calcmode="lin" valueType="num">
                                      <p:cBhvr>
                                        <p:cTn id="166" dur="1000" fill="hold"/>
                                        <p:tgtEl>
                                          <p:spTgt spid="10">
                                            <p:graphicEl>
                                              <a:dgm id="{E3B1F5C4-1813-4BA9-8FD3-E488664EA9F5}"/>
                                            </p:graphicEl>
                                          </p:spTgt>
                                        </p:tgtEl>
                                        <p:attrNameLst>
                                          <p:attrName>ppt_h</p:attrName>
                                        </p:attrNameLst>
                                      </p:cBhvr>
                                      <p:tavLst>
                                        <p:tav tm="0">
                                          <p:val>
                                            <p:fltVal val="0"/>
                                          </p:val>
                                        </p:tav>
                                        <p:tav tm="100000">
                                          <p:val>
                                            <p:strVal val="#ppt_h"/>
                                          </p:val>
                                        </p:tav>
                                      </p:tavLst>
                                    </p:anim>
                                    <p:animEffect transition="in" filter="fade">
                                      <p:cBhvr>
                                        <p:cTn id="167" dur="1000"/>
                                        <p:tgtEl>
                                          <p:spTgt spid="10">
                                            <p:graphicEl>
                                              <a:dgm id="{E3B1F5C4-1813-4BA9-8FD3-E488664EA9F5}"/>
                                            </p:graphicEl>
                                          </p:spTgt>
                                        </p:tgtEl>
                                      </p:cBhvr>
                                    </p:animEffect>
                                    <p:anim calcmode="lin" valueType="num">
                                      <p:cBhvr>
                                        <p:cTn id="168" dur="1000" fill="hold"/>
                                        <p:tgtEl>
                                          <p:spTgt spid="10">
                                            <p:graphicEl>
                                              <a:dgm id="{E3B1F5C4-1813-4BA9-8FD3-E488664EA9F5}"/>
                                            </p:graphicEl>
                                          </p:spTgt>
                                        </p:tgtEl>
                                        <p:attrNameLst>
                                          <p:attrName>ppt_x</p:attrName>
                                        </p:attrNameLst>
                                      </p:cBhvr>
                                      <p:tavLst>
                                        <p:tav tm="0">
                                          <p:val>
                                            <p:fltVal val="0.5"/>
                                          </p:val>
                                        </p:tav>
                                        <p:tav tm="100000">
                                          <p:val>
                                            <p:strVal val="#ppt_x"/>
                                          </p:val>
                                        </p:tav>
                                      </p:tavLst>
                                    </p:anim>
                                    <p:anim calcmode="lin" valueType="num">
                                      <p:cBhvr>
                                        <p:cTn id="169" dur="1000" fill="hold"/>
                                        <p:tgtEl>
                                          <p:spTgt spid="10">
                                            <p:graphicEl>
                                              <a:dgm id="{E3B1F5C4-1813-4BA9-8FD3-E488664EA9F5}"/>
                                            </p:graphicEl>
                                          </p:spTgt>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10">
                                            <p:graphicEl>
                                              <a:dgm id="{EE4B0F21-711A-44FA-AFB3-2CF6085770AA}"/>
                                            </p:graphicEl>
                                          </p:spTgt>
                                        </p:tgtEl>
                                        <p:attrNameLst>
                                          <p:attrName>style.visibility</p:attrName>
                                        </p:attrNameLst>
                                      </p:cBhvr>
                                      <p:to>
                                        <p:strVal val="visible"/>
                                      </p:to>
                                    </p:set>
                                    <p:anim calcmode="lin" valueType="num">
                                      <p:cBhvr>
                                        <p:cTn id="172" dur="1000" fill="hold"/>
                                        <p:tgtEl>
                                          <p:spTgt spid="10">
                                            <p:graphicEl>
                                              <a:dgm id="{EE4B0F21-711A-44FA-AFB3-2CF6085770AA}"/>
                                            </p:graphicEl>
                                          </p:spTgt>
                                        </p:tgtEl>
                                        <p:attrNameLst>
                                          <p:attrName>ppt_w</p:attrName>
                                        </p:attrNameLst>
                                      </p:cBhvr>
                                      <p:tavLst>
                                        <p:tav tm="0">
                                          <p:val>
                                            <p:fltVal val="0"/>
                                          </p:val>
                                        </p:tav>
                                        <p:tav tm="100000">
                                          <p:val>
                                            <p:strVal val="#ppt_w"/>
                                          </p:val>
                                        </p:tav>
                                      </p:tavLst>
                                    </p:anim>
                                    <p:anim calcmode="lin" valueType="num">
                                      <p:cBhvr>
                                        <p:cTn id="173" dur="1000" fill="hold"/>
                                        <p:tgtEl>
                                          <p:spTgt spid="10">
                                            <p:graphicEl>
                                              <a:dgm id="{EE4B0F21-711A-44FA-AFB3-2CF6085770AA}"/>
                                            </p:graphicEl>
                                          </p:spTgt>
                                        </p:tgtEl>
                                        <p:attrNameLst>
                                          <p:attrName>ppt_h</p:attrName>
                                        </p:attrNameLst>
                                      </p:cBhvr>
                                      <p:tavLst>
                                        <p:tav tm="0">
                                          <p:val>
                                            <p:fltVal val="0"/>
                                          </p:val>
                                        </p:tav>
                                        <p:tav tm="100000">
                                          <p:val>
                                            <p:strVal val="#ppt_h"/>
                                          </p:val>
                                        </p:tav>
                                      </p:tavLst>
                                    </p:anim>
                                    <p:animEffect transition="in" filter="fade">
                                      <p:cBhvr>
                                        <p:cTn id="174" dur="1000"/>
                                        <p:tgtEl>
                                          <p:spTgt spid="10">
                                            <p:graphicEl>
                                              <a:dgm id="{EE4B0F21-711A-44FA-AFB3-2CF6085770AA}"/>
                                            </p:graphicEl>
                                          </p:spTgt>
                                        </p:tgtEl>
                                      </p:cBhvr>
                                    </p:animEffect>
                                    <p:anim calcmode="lin" valueType="num">
                                      <p:cBhvr>
                                        <p:cTn id="175" dur="1000" fill="hold"/>
                                        <p:tgtEl>
                                          <p:spTgt spid="10">
                                            <p:graphicEl>
                                              <a:dgm id="{EE4B0F21-711A-44FA-AFB3-2CF6085770AA}"/>
                                            </p:graphicEl>
                                          </p:spTgt>
                                        </p:tgtEl>
                                        <p:attrNameLst>
                                          <p:attrName>ppt_x</p:attrName>
                                        </p:attrNameLst>
                                      </p:cBhvr>
                                      <p:tavLst>
                                        <p:tav tm="0">
                                          <p:val>
                                            <p:fltVal val="0.5"/>
                                          </p:val>
                                        </p:tav>
                                        <p:tav tm="100000">
                                          <p:val>
                                            <p:strVal val="#ppt_x"/>
                                          </p:val>
                                        </p:tav>
                                      </p:tavLst>
                                    </p:anim>
                                    <p:anim calcmode="lin" valueType="num">
                                      <p:cBhvr>
                                        <p:cTn id="176" dur="1000" fill="hold"/>
                                        <p:tgtEl>
                                          <p:spTgt spid="10">
                                            <p:graphicEl>
                                              <a:dgm id="{EE4B0F21-711A-44FA-AFB3-2CF6085770AA}"/>
                                            </p:graphicEl>
                                          </p:spTgt>
                                        </p:tgtEl>
                                        <p:attrNameLst>
                                          <p:attrName>ppt_y</p:attrName>
                                        </p:attrNameLst>
                                      </p:cBhvr>
                                      <p:tavLst>
                                        <p:tav tm="0">
                                          <p:val>
                                            <p:fltVal val="0.5"/>
                                          </p:val>
                                        </p:tav>
                                        <p:tav tm="100000">
                                          <p:val>
                                            <p:strVal val="#ppt_y"/>
                                          </p:val>
                                        </p:tav>
                                      </p:tavLst>
                                    </p:anim>
                                  </p:childTnLst>
                                </p:cTn>
                              </p:par>
                            </p:childTnLst>
                          </p:cTn>
                        </p:par>
                        <p:par>
                          <p:cTn id="177" fill="hold">
                            <p:stCondLst>
                              <p:cond delay="12000"/>
                            </p:stCondLst>
                            <p:childTnLst>
                              <p:par>
                                <p:cTn id="178" presetID="53" presetClass="entr" presetSubtype="528" fill="hold" grpId="0" nodeType="afterEffect">
                                  <p:stCondLst>
                                    <p:cond delay="0"/>
                                  </p:stCondLst>
                                  <p:childTnLst>
                                    <p:set>
                                      <p:cBhvr>
                                        <p:cTn id="179" dur="1" fill="hold">
                                          <p:stCondLst>
                                            <p:cond delay="0"/>
                                          </p:stCondLst>
                                        </p:cTn>
                                        <p:tgtEl>
                                          <p:spTgt spid="10">
                                            <p:graphicEl>
                                              <a:dgm id="{3E06FE40-F821-4A5D-83B4-20FD5EA2439F}"/>
                                            </p:graphicEl>
                                          </p:spTgt>
                                        </p:tgtEl>
                                        <p:attrNameLst>
                                          <p:attrName>style.visibility</p:attrName>
                                        </p:attrNameLst>
                                      </p:cBhvr>
                                      <p:to>
                                        <p:strVal val="visible"/>
                                      </p:to>
                                    </p:set>
                                    <p:anim calcmode="lin" valueType="num">
                                      <p:cBhvr>
                                        <p:cTn id="180" dur="1000" fill="hold"/>
                                        <p:tgtEl>
                                          <p:spTgt spid="10">
                                            <p:graphicEl>
                                              <a:dgm id="{3E06FE40-F821-4A5D-83B4-20FD5EA2439F}"/>
                                            </p:graphicEl>
                                          </p:spTgt>
                                        </p:tgtEl>
                                        <p:attrNameLst>
                                          <p:attrName>ppt_w</p:attrName>
                                        </p:attrNameLst>
                                      </p:cBhvr>
                                      <p:tavLst>
                                        <p:tav tm="0">
                                          <p:val>
                                            <p:fltVal val="0"/>
                                          </p:val>
                                        </p:tav>
                                        <p:tav tm="100000">
                                          <p:val>
                                            <p:strVal val="#ppt_w"/>
                                          </p:val>
                                        </p:tav>
                                      </p:tavLst>
                                    </p:anim>
                                    <p:anim calcmode="lin" valueType="num">
                                      <p:cBhvr>
                                        <p:cTn id="181" dur="1000" fill="hold"/>
                                        <p:tgtEl>
                                          <p:spTgt spid="10">
                                            <p:graphicEl>
                                              <a:dgm id="{3E06FE40-F821-4A5D-83B4-20FD5EA2439F}"/>
                                            </p:graphicEl>
                                          </p:spTgt>
                                        </p:tgtEl>
                                        <p:attrNameLst>
                                          <p:attrName>ppt_h</p:attrName>
                                        </p:attrNameLst>
                                      </p:cBhvr>
                                      <p:tavLst>
                                        <p:tav tm="0">
                                          <p:val>
                                            <p:fltVal val="0"/>
                                          </p:val>
                                        </p:tav>
                                        <p:tav tm="100000">
                                          <p:val>
                                            <p:strVal val="#ppt_h"/>
                                          </p:val>
                                        </p:tav>
                                      </p:tavLst>
                                    </p:anim>
                                    <p:animEffect transition="in" filter="fade">
                                      <p:cBhvr>
                                        <p:cTn id="182" dur="1000"/>
                                        <p:tgtEl>
                                          <p:spTgt spid="10">
                                            <p:graphicEl>
                                              <a:dgm id="{3E06FE40-F821-4A5D-83B4-20FD5EA2439F}"/>
                                            </p:graphicEl>
                                          </p:spTgt>
                                        </p:tgtEl>
                                      </p:cBhvr>
                                    </p:animEffect>
                                    <p:anim calcmode="lin" valueType="num">
                                      <p:cBhvr>
                                        <p:cTn id="183" dur="1000" fill="hold"/>
                                        <p:tgtEl>
                                          <p:spTgt spid="10">
                                            <p:graphicEl>
                                              <a:dgm id="{3E06FE40-F821-4A5D-83B4-20FD5EA2439F}"/>
                                            </p:graphicEl>
                                          </p:spTgt>
                                        </p:tgtEl>
                                        <p:attrNameLst>
                                          <p:attrName>ppt_x</p:attrName>
                                        </p:attrNameLst>
                                      </p:cBhvr>
                                      <p:tavLst>
                                        <p:tav tm="0">
                                          <p:val>
                                            <p:fltVal val="0.5"/>
                                          </p:val>
                                        </p:tav>
                                        <p:tav tm="100000">
                                          <p:val>
                                            <p:strVal val="#ppt_x"/>
                                          </p:val>
                                        </p:tav>
                                      </p:tavLst>
                                    </p:anim>
                                    <p:anim calcmode="lin" valueType="num">
                                      <p:cBhvr>
                                        <p:cTn id="184" dur="1000" fill="hold"/>
                                        <p:tgtEl>
                                          <p:spTgt spid="10">
                                            <p:graphicEl>
                                              <a:dgm id="{3E06FE40-F821-4A5D-83B4-20FD5EA2439F}"/>
                                            </p:graphicEl>
                                          </p:spTgt>
                                        </p:tgtEl>
                                        <p:attrNameLst>
                                          <p:attrName>ppt_y</p:attrName>
                                        </p:attrNameLst>
                                      </p:cBhvr>
                                      <p:tavLst>
                                        <p:tav tm="0">
                                          <p:val>
                                            <p:fltVal val="0.5"/>
                                          </p:val>
                                        </p:tav>
                                        <p:tav tm="100000">
                                          <p:val>
                                            <p:strVal val="#ppt_y"/>
                                          </p:val>
                                        </p:tav>
                                      </p:tavLst>
                                    </p:anim>
                                  </p:childTnLst>
                                </p:cTn>
                              </p:par>
                              <p:par>
                                <p:cTn id="185" presetID="53" presetClass="entr" presetSubtype="528" fill="hold" grpId="0" nodeType="withEffect">
                                  <p:stCondLst>
                                    <p:cond delay="0"/>
                                  </p:stCondLst>
                                  <p:childTnLst>
                                    <p:set>
                                      <p:cBhvr>
                                        <p:cTn id="186" dur="1" fill="hold">
                                          <p:stCondLst>
                                            <p:cond delay="0"/>
                                          </p:stCondLst>
                                        </p:cTn>
                                        <p:tgtEl>
                                          <p:spTgt spid="10">
                                            <p:graphicEl>
                                              <a:dgm id="{B31AB7F0-E5B2-4433-8CB8-D91B95CC7100}"/>
                                            </p:graphicEl>
                                          </p:spTgt>
                                        </p:tgtEl>
                                        <p:attrNameLst>
                                          <p:attrName>style.visibility</p:attrName>
                                        </p:attrNameLst>
                                      </p:cBhvr>
                                      <p:to>
                                        <p:strVal val="visible"/>
                                      </p:to>
                                    </p:set>
                                    <p:anim calcmode="lin" valueType="num">
                                      <p:cBhvr>
                                        <p:cTn id="187" dur="1000" fill="hold"/>
                                        <p:tgtEl>
                                          <p:spTgt spid="10">
                                            <p:graphicEl>
                                              <a:dgm id="{B31AB7F0-E5B2-4433-8CB8-D91B95CC7100}"/>
                                            </p:graphicEl>
                                          </p:spTgt>
                                        </p:tgtEl>
                                        <p:attrNameLst>
                                          <p:attrName>ppt_w</p:attrName>
                                        </p:attrNameLst>
                                      </p:cBhvr>
                                      <p:tavLst>
                                        <p:tav tm="0">
                                          <p:val>
                                            <p:fltVal val="0"/>
                                          </p:val>
                                        </p:tav>
                                        <p:tav tm="100000">
                                          <p:val>
                                            <p:strVal val="#ppt_w"/>
                                          </p:val>
                                        </p:tav>
                                      </p:tavLst>
                                    </p:anim>
                                    <p:anim calcmode="lin" valueType="num">
                                      <p:cBhvr>
                                        <p:cTn id="188" dur="1000" fill="hold"/>
                                        <p:tgtEl>
                                          <p:spTgt spid="10">
                                            <p:graphicEl>
                                              <a:dgm id="{B31AB7F0-E5B2-4433-8CB8-D91B95CC7100}"/>
                                            </p:graphicEl>
                                          </p:spTgt>
                                        </p:tgtEl>
                                        <p:attrNameLst>
                                          <p:attrName>ppt_h</p:attrName>
                                        </p:attrNameLst>
                                      </p:cBhvr>
                                      <p:tavLst>
                                        <p:tav tm="0">
                                          <p:val>
                                            <p:fltVal val="0"/>
                                          </p:val>
                                        </p:tav>
                                        <p:tav tm="100000">
                                          <p:val>
                                            <p:strVal val="#ppt_h"/>
                                          </p:val>
                                        </p:tav>
                                      </p:tavLst>
                                    </p:anim>
                                    <p:animEffect transition="in" filter="fade">
                                      <p:cBhvr>
                                        <p:cTn id="189" dur="1000"/>
                                        <p:tgtEl>
                                          <p:spTgt spid="10">
                                            <p:graphicEl>
                                              <a:dgm id="{B31AB7F0-E5B2-4433-8CB8-D91B95CC7100}"/>
                                            </p:graphicEl>
                                          </p:spTgt>
                                        </p:tgtEl>
                                      </p:cBhvr>
                                    </p:animEffect>
                                    <p:anim calcmode="lin" valueType="num">
                                      <p:cBhvr>
                                        <p:cTn id="190" dur="1000" fill="hold"/>
                                        <p:tgtEl>
                                          <p:spTgt spid="10">
                                            <p:graphicEl>
                                              <a:dgm id="{B31AB7F0-E5B2-4433-8CB8-D91B95CC7100}"/>
                                            </p:graphicEl>
                                          </p:spTgt>
                                        </p:tgtEl>
                                        <p:attrNameLst>
                                          <p:attrName>ppt_x</p:attrName>
                                        </p:attrNameLst>
                                      </p:cBhvr>
                                      <p:tavLst>
                                        <p:tav tm="0">
                                          <p:val>
                                            <p:fltVal val="0.5"/>
                                          </p:val>
                                        </p:tav>
                                        <p:tav tm="100000">
                                          <p:val>
                                            <p:strVal val="#ppt_x"/>
                                          </p:val>
                                        </p:tav>
                                      </p:tavLst>
                                    </p:anim>
                                    <p:anim calcmode="lin" valueType="num">
                                      <p:cBhvr>
                                        <p:cTn id="191" dur="1000" fill="hold"/>
                                        <p:tgtEl>
                                          <p:spTgt spid="10">
                                            <p:graphicEl>
                                              <a:dgm id="{B31AB7F0-E5B2-4433-8CB8-D91B95CC7100}"/>
                                            </p:graphicEl>
                                          </p:spTgt>
                                        </p:tgtEl>
                                        <p:attrNameLst>
                                          <p:attrName>ppt_y</p:attrName>
                                        </p:attrNameLst>
                                      </p:cBhvr>
                                      <p:tavLst>
                                        <p:tav tm="0">
                                          <p:val>
                                            <p:fltVal val="0.5"/>
                                          </p:val>
                                        </p:tav>
                                        <p:tav tm="100000">
                                          <p:val>
                                            <p:strVal val="#ppt_y"/>
                                          </p:val>
                                        </p:tav>
                                      </p:tavLst>
                                    </p:anim>
                                  </p:childTnLst>
                                </p:cTn>
                              </p:par>
                            </p:childTnLst>
                          </p:cTn>
                        </p:par>
                        <p:par>
                          <p:cTn id="192" fill="hold">
                            <p:stCondLst>
                              <p:cond delay="13000"/>
                            </p:stCondLst>
                            <p:childTnLst>
                              <p:par>
                                <p:cTn id="193" presetID="53" presetClass="entr" presetSubtype="528" fill="hold" grpId="0" nodeType="afterEffect">
                                  <p:stCondLst>
                                    <p:cond delay="0"/>
                                  </p:stCondLst>
                                  <p:childTnLst>
                                    <p:set>
                                      <p:cBhvr>
                                        <p:cTn id="194" dur="1" fill="hold">
                                          <p:stCondLst>
                                            <p:cond delay="0"/>
                                          </p:stCondLst>
                                        </p:cTn>
                                        <p:tgtEl>
                                          <p:spTgt spid="10">
                                            <p:graphicEl>
                                              <a:dgm id="{95FB415A-4F07-4C92-A771-023F8F62F555}"/>
                                            </p:graphicEl>
                                          </p:spTgt>
                                        </p:tgtEl>
                                        <p:attrNameLst>
                                          <p:attrName>style.visibility</p:attrName>
                                        </p:attrNameLst>
                                      </p:cBhvr>
                                      <p:to>
                                        <p:strVal val="visible"/>
                                      </p:to>
                                    </p:set>
                                    <p:anim calcmode="lin" valueType="num">
                                      <p:cBhvr>
                                        <p:cTn id="195" dur="1000" fill="hold"/>
                                        <p:tgtEl>
                                          <p:spTgt spid="10">
                                            <p:graphicEl>
                                              <a:dgm id="{95FB415A-4F07-4C92-A771-023F8F62F555}"/>
                                            </p:graphicEl>
                                          </p:spTgt>
                                        </p:tgtEl>
                                        <p:attrNameLst>
                                          <p:attrName>ppt_w</p:attrName>
                                        </p:attrNameLst>
                                      </p:cBhvr>
                                      <p:tavLst>
                                        <p:tav tm="0">
                                          <p:val>
                                            <p:fltVal val="0"/>
                                          </p:val>
                                        </p:tav>
                                        <p:tav tm="100000">
                                          <p:val>
                                            <p:strVal val="#ppt_w"/>
                                          </p:val>
                                        </p:tav>
                                      </p:tavLst>
                                    </p:anim>
                                    <p:anim calcmode="lin" valueType="num">
                                      <p:cBhvr>
                                        <p:cTn id="196" dur="1000" fill="hold"/>
                                        <p:tgtEl>
                                          <p:spTgt spid="10">
                                            <p:graphicEl>
                                              <a:dgm id="{95FB415A-4F07-4C92-A771-023F8F62F555}"/>
                                            </p:graphicEl>
                                          </p:spTgt>
                                        </p:tgtEl>
                                        <p:attrNameLst>
                                          <p:attrName>ppt_h</p:attrName>
                                        </p:attrNameLst>
                                      </p:cBhvr>
                                      <p:tavLst>
                                        <p:tav tm="0">
                                          <p:val>
                                            <p:fltVal val="0"/>
                                          </p:val>
                                        </p:tav>
                                        <p:tav tm="100000">
                                          <p:val>
                                            <p:strVal val="#ppt_h"/>
                                          </p:val>
                                        </p:tav>
                                      </p:tavLst>
                                    </p:anim>
                                    <p:animEffect transition="in" filter="fade">
                                      <p:cBhvr>
                                        <p:cTn id="197" dur="1000"/>
                                        <p:tgtEl>
                                          <p:spTgt spid="10">
                                            <p:graphicEl>
                                              <a:dgm id="{95FB415A-4F07-4C92-A771-023F8F62F555}"/>
                                            </p:graphicEl>
                                          </p:spTgt>
                                        </p:tgtEl>
                                      </p:cBhvr>
                                    </p:animEffect>
                                    <p:anim calcmode="lin" valueType="num">
                                      <p:cBhvr>
                                        <p:cTn id="198" dur="1000" fill="hold"/>
                                        <p:tgtEl>
                                          <p:spTgt spid="10">
                                            <p:graphicEl>
                                              <a:dgm id="{95FB415A-4F07-4C92-A771-023F8F62F555}"/>
                                            </p:graphicEl>
                                          </p:spTgt>
                                        </p:tgtEl>
                                        <p:attrNameLst>
                                          <p:attrName>ppt_x</p:attrName>
                                        </p:attrNameLst>
                                      </p:cBhvr>
                                      <p:tavLst>
                                        <p:tav tm="0">
                                          <p:val>
                                            <p:fltVal val="0.5"/>
                                          </p:val>
                                        </p:tav>
                                        <p:tav tm="100000">
                                          <p:val>
                                            <p:strVal val="#ppt_x"/>
                                          </p:val>
                                        </p:tav>
                                      </p:tavLst>
                                    </p:anim>
                                    <p:anim calcmode="lin" valueType="num">
                                      <p:cBhvr>
                                        <p:cTn id="199" dur="1000" fill="hold"/>
                                        <p:tgtEl>
                                          <p:spTgt spid="10">
                                            <p:graphicEl>
                                              <a:dgm id="{95FB415A-4F07-4C92-A771-023F8F62F555}"/>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10">
                                            <p:graphicEl>
                                              <a:dgm id="{A2D8AA9A-5804-4593-AF9B-8225FB198A2A}"/>
                                            </p:graphicEl>
                                          </p:spTgt>
                                        </p:tgtEl>
                                        <p:attrNameLst>
                                          <p:attrName>style.visibility</p:attrName>
                                        </p:attrNameLst>
                                      </p:cBhvr>
                                      <p:to>
                                        <p:strVal val="visible"/>
                                      </p:to>
                                    </p:set>
                                    <p:anim calcmode="lin" valueType="num">
                                      <p:cBhvr>
                                        <p:cTn id="202" dur="1000" fill="hold"/>
                                        <p:tgtEl>
                                          <p:spTgt spid="10">
                                            <p:graphicEl>
                                              <a:dgm id="{A2D8AA9A-5804-4593-AF9B-8225FB198A2A}"/>
                                            </p:graphicEl>
                                          </p:spTgt>
                                        </p:tgtEl>
                                        <p:attrNameLst>
                                          <p:attrName>ppt_w</p:attrName>
                                        </p:attrNameLst>
                                      </p:cBhvr>
                                      <p:tavLst>
                                        <p:tav tm="0">
                                          <p:val>
                                            <p:fltVal val="0"/>
                                          </p:val>
                                        </p:tav>
                                        <p:tav tm="100000">
                                          <p:val>
                                            <p:strVal val="#ppt_w"/>
                                          </p:val>
                                        </p:tav>
                                      </p:tavLst>
                                    </p:anim>
                                    <p:anim calcmode="lin" valueType="num">
                                      <p:cBhvr>
                                        <p:cTn id="203" dur="1000" fill="hold"/>
                                        <p:tgtEl>
                                          <p:spTgt spid="10">
                                            <p:graphicEl>
                                              <a:dgm id="{A2D8AA9A-5804-4593-AF9B-8225FB198A2A}"/>
                                            </p:graphicEl>
                                          </p:spTgt>
                                        </p:tgtEl>
                                        <p:attrNameLst>
                                          <p:attrName>ppt_h</p:attrName>
                                        </p:attrNameLst>
                                      </p:cBhvr>
                                      <p:tavLst>
                                        <p:tav tm="0">
                                          <p:val>
                                            <p:fltVal val="0"/>
                                          </p:val>
                                        </p:tav>
                                        <p:tav tm="100000">
                                          <p:val>
                                            <p:strVal val="#ppt_h"/>
                                          </p:val>
                                        </p:tav>
                                      </p:tavLst>
                                    </p:anim>
                                    <p:animEffect transition="in" filter="fade">
                                      <p:cBhvr>
                                        <p:cTn id="204" dur="1000"/>
                                        <p:tgtEl>
                                          <p:spTgt spid="10">
                                            <p:graphicEl>
                                              <a:dgm id="{A2D8AA9A-5804-4593-AF9B-8225FB198A2A}"/>
                                            </p:graphicEl>
                                          </p:spTgt>
                                        </p:tgtEl>
                                      </p:cBhvr>
                                    </p:animEffect>
                                    <p:anim calcmode="lin" valueType="num">
                                      <p:cBhvr>
                                        <p:cTn id="205" dur="1000" fill="hold"/>
                                        <p:tgtEl>
                                          <p:spTgt spid="10">
                                            <p:graphicEl>
                                              <a:dgm id="{A2D8AA9A-5804-4593-AF9B-8225FB198A2A}"/>
                                            </p:graphicEl>
                                          </p:spTgt>
                                        </p:tgtEl>
                                        <p:attrNameLst>
                                          <p:attrName>ppt_x</p:attrName>
                                        </p:attrNameLst>
                                      </p:cBhvr>
                                      <p:tavLst>
                                        <p:tav tm="0">
                                          <p:val>
                                            <p:fltVal val="0.5"/>
                                          </p:val>
                                        </p:tav>
                                        <p:tav tm="100000">
                                          <p:val>
                                            <p:strVal val="#ppt_x"/>
                                          </p:val>
                                        </p:tav>
                                      </p:tavLst>
                                    </p:anim>
                                    <p:anim calcmode="lin" valueType="num">
                                      <p:cBhvr>
                                        <p:cTn id="206" dur="1000" fill="hold"/>
                                        <p:tgtEl>
                                          <p:spTgt spid="10">
                                            <p:graphicEl>
                                              <a:dgm id="{A2D8AA9A-5804-4593-AF9B-8225FB198A2A}"/>
                                            </p:graphicEl>
                                          </p:spTgt>
                                        </p:tgtEl>
                                        <p:attrNameLst>
                                          <p:attrName>ppt_y</p:attrName>
                                        </p:attrNameLst>
                                      </p:cBhvr>
                                      <p:tavLst>
                                        <p:tav tm="0">
                                          <p:val>
                                            <p:fltVal val="0.5"/>
                                          </p:val>
                                        </p:tav>
                                        <p:tav tm="100000">
                                          <p:val>
                                            <p:strVal val="#ppt_y"/>
                                          </p:val>
                                        </p:tav>
                                      </p:tavLst>
                                    </p:anim>
                                  </p:childTnLst>
                                </p:cTn>
                              </p:par>
                            </p:childTnLst>
                          </p:cTn>
                        </p:par>
                        <p:par>
                          <p:cTn id="207" fill="hold">
                            <p:stCondLst>
                              <p:cond delay="14000"/>
                            </p:stCondLst>
                            <p:childTnLst>
                              <p:par>
                                <p:cTn id="208" presetID="53" presetClass="entr" presetSubtype="528" fill="hold" grpId="0" nodeType="afterEffect">
                                  <p:stCondLst>
                                    <p:cond delay="0"/>
                                  </p:stCondLst>
                                  <p:childTnLst>
                                    <p:set>
                                      <p:cBhvr>
                                        <p:cTn id="209" dur="1" fill="hold">
                                          <p:stCondLst>
                                            <p:cond delay="0"/>
                                          </p:stCondLst>
                                        </p:cTn>
                                        <p:tgtEl>
                                          <p:spTgt spid="10">
                                            <p:graphicEl>
                                              <a:dgm id="{1A2D1C29-C4C2-4087-B8AC-3CD3056B15E6}"/>
                                            </p:graphicEl>
                                          </p:spTgt>
                                        </p:tgtEl>
                                        <p:attrNameLst>
                                          <p:attrName>style.visibility</p:attrName>
                                        </p:attrNameLst>
                                      </p:cBhvr>
                                      <p:to>
                                        <p:strVal val="visible"/>
                                      </p:to>
                                    </p:set>
                                    <p:anim calcmode="lin" valueType="num">
                                      <p:cBhvr>
                                        <p:cTn id="210" dur="1000" fill="hold"/>
                                        <p:tgtEl>
                                          <p:spTgt spid="10">
                                            <p:graphicEl>
                                              <a:dgm id="{1A2D1C29-C4C2-4087-B8AC-3CD3056B15E6}"/>
                                            </p:graphicEl>
                                          </p:spTgt>
                                        </p:tgtEl>
                                        <p:attrNameLst>
                                          <p:attrName>ppt_w</p:attrName>
                                        </p:attrNameLst>
                                      </p:cBhvr>
                                      <p:tavLst>
                                        <p:tav tm="0">
                                          <p:val>
                                            <p:fltVal val="0"/>
                                          </p:val>
                                        </p:tav>
                                        <p:tav tm="100000">
                                          <p:val>
                                            <p:strVal val="#ppt_w"/>
                                          </p:val>
                                        </p:tav>
                                      </p:tavLst>
                                    </p:anim>
                                    <p:anim calcmode="lin" valueType="num">
                                      <p:cBhvr>
                                        <p:cTn id="211" dur="1000" fill="hold"/>
                                        <p:tgtEl>
                                          <p:spTgt spid="10">
                                            <p:graphicEl>
                                              <a:dgm id="{1A2D1C29-C4C2-4087-B8AC-3CD3056B15E6}"/>
                                            </p:graphicEl>
                                          </p:spTgt>
                                        </p:tgtEl>
                                        <p:attrNameLst>
                                          <p:attrName>ppt_h</p:attrName>
                                        </p:attrNameLst>
                                      </p:cBhvr>
                                      <p:tavLst>
                                        <p:tav tm="0">
                                          <p:val>
                                            <p:fltVal val="0"/>
                                          </p:val>
                                        </p:tav>
                                        <p:tav tm="100000">
                                          <p:val>
                                            <p:strVal val="#ppt_h"/>
                                          </p:val>
                                        </p:tav>
                                      </p:tavLst>
                                    </p:anim>
                                    <p:animEffect transition="in" filter="fade">
                                      <p:cBhvr>
                                        <p:cTn id="212" dur="1000"/>
                                        <p:tgtEl>
                                          <p:spTgt spid="10">
                                            <p:graphicEl>
                                              <a:dgm id="{1A2D1C29-C4C2-4087-B8AC-3CD3056B15E6}"/>
                                            </p:graphicEl>
                                          </p:spTgt>
                                        </p:tgtEl>
                                      </p:cBhvr>
                                    </p:animEffect>
                                    <p:anim calcmode="lin" valueType="num">
                                      <p:cBhvr>
                                        <p:cTn id="213" dur="1000" fill="hold"/>
                                        <p:tgtEl>
                                          <p:spTgt spid="10">
                                            <p:graphicEl>
                                              <a:dgm id="{1A2D1C29-C4C2-4087-B8AC-3CD3056B15E6}"/>
                                            </p:graphicEl>
                                          </p:spTgt>
                                        </p:tgtEl>
                                        <p:attrNameLst>
                                          <p:attrName>ppt_x</p:attrName>
                                        </p:attrNameLst>
                                      </p:cBhvr>
                                      <p:tavLst>
                                        <p:tav tm="0">
                                          <p:val>
                                            <p:fltVal val="0.5"/>
                                          </p:val>
                                        </p:tav>
                                        <p:tav tm="100000">
                                          <p:val>
                                            <p:strVal val="#ppt_x"/>
                                          </p:val>
                                        </p:tav>
                                      </p:tavLst>
                                    </p:anim>
                                    <p:anim calcmode="lin" valueType="num">
                                      <p:cBhvr>
                                        <p:cTn id="214" dur="1000" fill="hold"/>
                                        <p:tgtEl>
                                          <p:spTgt spid="10">
                                            <p:graphicEl>
                                              <a:dgm id="{1A2D1C29-C4C2-4087-B8AC-3CD3056B15E6}"/>
                                            </p:graphicEl>
                                          </p:spTgt>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10">
                                            <p:graphicEl>
                                              <a:dgm id="{AA4C97A2-9B4F-40E7-9F57-3D35265D3984}"/>
                                            </p:graphicEl>
                                          </p:spTgt>
                                        </p:tgtEl>
                                        <p:attrNameLst>
                                          <p:attrName>style.visibility</p:attrName>
                                        </p:attrNameLst>
                                      </p:cBhvr>
                                      <p:to>
                                        <p:strVal val="visible"/>
                                      </p:to>
                                    </p:set>
                                    <p:anim calcmode="lin" valueType="num">
                                      <p:cBhvr>
                                        <p:cTn id="217" dur="1000" fill="hold"/>
                                        <p:tgtEl>
                                          <p:spTgt spid="10">
                                            <p:graphicEl>
                                              <a:dgm id="{AA4C97A2-9B4F-40E7-9F57-3D35265D3984}"/>
                                            </p:graphicEl>
                                          </p:spTgt>
                                        </p:tgtEl>
                                        <p:attrNameLst>
                                          <p:attrName>ppt_w</p:attrName>
                                        </p:attrNameLst>
                                      </p:cBhvr>
                                      <p:tavLst>
                                        <p:tav tm="0">
                                          <p:val>
                                            <p:fltVal val="0"/>
                                          </p:val>
                                        </p:tav>
                                        <p:tav tm="100000">
                                          <p:val>
                                            <p:strVal val="#ppt_w"/>
                                          </p:val>
                                        </p:tav>
                                      </p:tavLst>
                                    </p:anim>
                                    <p:anim calcmode="lin" valueType="num">
                                      <p:cBhvr>
                                        <p:cTn id="218" dur="1000" fill="hold"/>
                                        <p:tgtEl>
                                          <p:spTgt spid="10">
                                            <p:graphicEl>
                                              <a:dgm id="{AA4C97A2-9B4F-40E7-9F57-3D35265D3984}"/>
                                            </p:graphicEl>
                                          </p:spTgt>
                                        </p:tgtEl>
                                        <p:attrNameLst>
                                          <p:attrName>ppt_h</p:attrName>
                                        </p:attrNameLst>
                                      </p:cBhvr>
                                      <p:tavLst>
                                        <p:tav tm="0">
                                          <p:val>
                                            <p:fltVal val="0"/>
                                          </p:val>
                                        </p:tav>
                                        <p:tav tm="100000">
                                          <p:val>
                                            <p:strVal val="#ppt_h"/>
                                          </p:val>
                                        </p:tav>
                                      </p:tavLst>
                                    </p:anim>
                                    <p:animEffect transition="in" filter="fade">
                                      <p:cBhvr>
                                        <p:cTn id="219" dur="1000"/>
                                        <p:tgtEl>
                                          <p:spTgt spid="10">
                                            <p:graphicEl>
                                              <a:dgm id="{AA4C97A2-9B4F-40E7-9F57-3D35265D3984}"/>
                                            </p:graphicEl>
                                          </p:spTgt>
                                        </p:tgtEl>
                                      </p:cBhvr>
                                    </p:animEffect>
                                    <p:anim calcmode="lin" valueType="num">
                                      <p:cBhvr>
                                        <p:cTn id="220" dur="1000" fill="hold"/>
                                        <p:tgtEl>
                                          <p:spTgt spid="10">
                                            <p:graphicEl>
                                              <a:dgm id="{AA4C97A2-9B4F-40E7-9F57-3D35265D3984}"/>
                                            </p:graphicEl>
                                          </p:spTgt>
                                        </p:tgtEl>
                                        <p:attrNameLst>
                                          <p:attrName>ppt_x</p:attrName>
                                        </p:attrNameLst>
                                      </p:cBhvr>
                                      <p:tavLst>
                                        <p:tav tm="0">
                                          <p:val>
                                            <p:fltVal val="0.5"/>
                                          </p:val>
                                        </p:tav>
                                        <p:tav tm="100000">
                                          <p:val>
                                            <p:strVal val="#ppt_x"/>
                                          </p:val>
                                        </p:tav>
                                      </p:tavLst>
                                    </p:anim>
                                    <p:anim calcmode="lin" valueType="num">
                                      <p:cBhvr>
                                        <p:cTn id="221" dur="1000" fill="hold"/>
                                        <p:tgtEl>
                                          <p:spTgt spid="10">
                                            <p:graphicEl>
                                              <a:dgm id="{AA4C97A2-9B4F-40E7-9F57-3D35265D3984}"/>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اصل اول: قرآن مهم‌ترين رافع نياز انسان</a:t>
            </a:r>
            <a:endParaRPr lang="en-US" dirty="0"/>
          </a:p>
        </p:txBody>
      </p:sp>
      <p:sp>
        <p:nvSpPr>
          <p:cNvPr id="3" name="Content Placeholder 2"/>
          <p:cNvSpPr>
            <a:spLocks noGrp="1"/>
          </p:cNvSpPr>
          <p:nvPr>
            <p:ph idx="1"/>
          </p:nvPr>
        </p:nvSpPr>
        <p:spPr/>
        <p:txBody>
          <a:bodyPr/>
          <a:lstStyle/>
          <a:p>
            <a:r>
              <a:rPr lang="fa-IR" b="1" dirty="0"/>
              <a:t>قرآن به عنوان مهم‌ترين رافع نياز انسان، عطايي منحصر به فرد برای اوست. هيچ چيز به اندازه قرآن نمي‌تواند نيازي را از انسان برطرف كند. </a:t>
            </a:r>
            <a:endParaRPr lang="fa-IR" b="1" dirty="0" smtClean="0"/>
          </a:p>
          <a:p>
            <a:endParaRPr lang="fa-IR" dirty="0"/>
          </a:p>
          <a:p>
            <a:r>
              <a:rPr lang="fa-IR" b="1" dirty="0">
                <a:solidFill>
                  <a:srgbClr val="FF0000"/>
                </a:solidFill>
              </a:rPr>
              <a:t>عَنِ الزُّهرِيِّ قَالَ قُلتُ لِعَلِيِّ بنِ الحُسَينِ علیه السلام أَيُّ الأَعمَالِ أَفضَلُ قَالَ الحَالُّ المُرتَحِلُ قُلتُ وَ مَا الحَالُّ المُرتَحِلُ قَالَ فَتحُ القُرآنِ وَ خَتمُهُ كُلَّمَا جَاءَ بِأَوَّلِهِ ارتَحَلَ فِي آخِرِهِ وَ قَالَ قَالَ رَسُولُ اللهِ صلی الله علیه و آله مَن أَعطَاهُ اللهُ القُرآنَ فَرَأَى أَنَّ رَجُلًا أُعطِيَ أَفضَلَ مِمَّا أُعطِيَ فَقَد صَغَّرَ عَظِيماً وَ عَظَّمَ صَغِيرا </a:t>
            </a:r>
          </a:p>
          <a:p>
            <a:r>
              <a:rPr lang="fa-IR" dirty="0"/>
              <a:t>زهرى گويد به حضرت على بن الحسين علیه السلام گفتم: كدام عمل بهتر است؟ فرمود: عمل حال مرتحل (در آيد و كوچ كند) گفتم: حال مرتحل چيست؟ فرمود: فرد خواندن قرآن را آغاز كند و به انجام رساند و هر زمانى كه از اول قرآن شروع كرد تا آخر برساند. سپس فرمود رسول خدا صلی الله علیه و آله فرموده است: به هر كس خدا قرآن را عطا كرد و او پندارد كه خدا به ديگرى بهتر از او عطايي داشته است، حتماً بزرگى را كوچك شمرده و كوچكى را بزرگ شمرده است.</a:t>
            </a:r>
          </a:p>
          <a:p>
            <a:endParaRPr lang="fa-IR" dirty="0" smtClean="0"/>
          </a:p>
          <a:p>
            <a:r>
              <a:rPr lang="fa-IR" b="1" dirty="0" smtClean="0">
                <a:solidFill>
                  <a:srgbClr val="00B0F0"/>
                </a:solidFill>
              </a:rPr>
              <a:t>* نكاتي </a:t>
            </a:r>
            <a:r>
              <a:rPr lang="fa-IR" b="1" dirty="0">
                <a:solidFill>
                  <a:srgbClr val="00B0F0"/>
                </a:solidFill>
              </a:rPr>
              <a:t>از روايات:</a:t>
            </a:r>
          </a:p>
          <a:p>
            <a:pPr marL="285750" indent="-285750">
              <a:buClr>
                <a:srgbClr val="00B0F0"/>
              </a:buClr>
              <a:buFont typeface="Arial" panose="020B0604020202020204" pitchFamily="34" charset="0"/>
              <a:buChar char="•"/>
            </a:pPr>
            <a:r>
              <a:rPr lang="fa-IR" dirty="0"/>
              <a:t>براي استفاده از قرآن بايد نيازهاي خود را شناخت و براي برطرف كردن آنها بايد به سوي قرآن كوچ كرد. </a:t>
            </a:r>
          </a:p>
          <a:p>
            <a:pPr marL="285750" indent="-285750">
              <a:buClr>
                <a:srgbClr val="00B0F0"/>
              </a:buClr>
              <a:buFont typeface="Arial" panose="020B0604020202020204" pitchFamily="34" charset="0"/>
              <a:buChar char="•"/>
            </a:pPr>
            <a:r>
              <a:rPr lang="fa-IR" dirty="0"/>
              <a:t>كوچ كننده بايد تا رسيدن به مقصود خود سعي و مجاهدت کند.  </a:t>
            </a:r>
          </a:p>
          <a:p>
            <a:pPr marL="285750" indent="-285750">
              <a:buClr>
                <a:srgbClr val="00B0F0"/>
              </a:buClr>
              <a:buFont typeface="Arial" panose="020B0604020202020204" pitchFamily="34" charset="0"/>
              <a:buChar char="•"/>
            </a:pPr>
            <a:r>
              <a:rPr lang="fa-IR" dirty="0"/>
              <a:t>كساني كه به قرآن مراجعه مي‌كنند لازم است قدر قرآن را دانسته و با اطمينان به اينكه قرآن به همه نيازهاي آنها پاسخ مي‌دهد به آن مراجعه كنند.</a:t>
            </a:r>
          </a:p>
          <a:p>
            <a:pPr marL="285750" indent="-285750">
              <a:buClr>
                <a:srgbClr val="00B0F0"/>
              </a:buClr>
              <a:buFont typeface="Arial" panose="020B0604020202020204" pitchFamily="34" charset="0"/>
              <a:buChar char="•"/>
            </a:pPr>
            <a:r>
              <a:rPr lang="fa-IR" dirty="0" smtClean="0"/>
              <a:t>......................................................................................................................</a:t>
            </a:r>
            <a:endParaRPr lang="fa-IR"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3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1000"/>
                                        <p:tgtEl>
                                          <p:spTgt spid="3">
                                            <p:txEl>
                                              <p:pRg st="2" end="2"/>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1000"/>
                                        <p:tgtEl>
                                          <p:spTgt spid="3">
                                            <p:txEl>
                                              <p:pRg st="3" end="3"/>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1000"/>
                                        <p:tgtEl>
                                          <p:spTgt spid="3">
                                            <p:txEl>
                                              <p:pRg st="5" end="5"/>
                                            </p:txEl>
                                          </p:spTgt>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1000"/>
                                        <p:tgtEl>
                                          <p:spTgt spid="3">
                                            <p:txEl>
                                              <p:pRg st="6" end="6"/>
                                            </p:txEl>
                                          </p:spTgt>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1000"/>
                                        <p:tgtEl>
                                          <p:spTgt spid="3">
                                            <p:txEl>
                                              <p:pRg st="7" end="7"/>
                                            </p:txEl>
                                          </p:spTgt>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1000"/>
                                        <p:tgtEl>
                                          <p:spTgt spid="3">
                                            <p:txEl>
                                              <p:pRg st="8" end="8"/>
                                            </p:txEl>
                                          </p:spTgt>
                                        </p:tgtEl>
                                      </p:cBhvr>
                                    </p:animEffec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اصل </a:t>
            </a:r>
            <a:r>
              <a:rPr lang="fa-IR" dirty="0"/>
              <a:t>دوم: وابستگی درجات انسان در دنیا و آخرت به فهم معاني آيات قرآن</a:t>
            </a:r>
            <a:endParaRPr lang="en-US" dirty="0"/>
          </a:p>
        </p:txBody>
      </p:sp>
      <p:sp>
        <p:nvSpPr>
          <p:cNvPr id="3" name="Content Placeholder 2"/>
          <p:cNvSpPr>
            <a:spLocks noGrp="1"/>
          </p:cNvSpPr>
          <p:nvPr>
            <p:ph idx="1"/>
          </p:nvPr>
        </p:nvSpPr>
        <p:spPr/>
        <p:txBody>
          <a:bodyPr/>
          <a:lstStyle/>
          <a:p>
            <a:r>
              <a:rPr lang="fa-IR" b="1" dirty="0"/>
              <a:t>درجات انسان در دنيا و آخرت به فهم معاني آيات قرآن وابسته است. لذا هر چه انسان به اين مفاهيم انس بيشتري داشته باشد، از رفعت، شكوه و درجه بيشتري نزد خداوند (در دنيا و آخرت) برخوردار است.  </a:t>
            </a:r>
            <a:endParaRPr lang="fa-IR" b="1" dirty="0" smtClean="0"/>
          </a:p>
          <a:p>
            <a:endParaRPr lang="fa-IR" dirty="0"/>
          </a:p>
          <a:p>
            <a:r>
              <a:rPr lang="fa-IR" b="1" dirty="0">
                <a:solidFill>
                  <a:srgbClr val="FF0000"/>
                </a:solidFill>
              </a:rPr>
              <a:t>عَن حَفصٍ قَالَ سَمِعتُ مُوسَى بنَ جَعفَرٍ علیه السلام يَقُولُ لِرَجُلٍ أَ تُحِبُّ البَقَاءَ فِي الدُّنيَا فَقَالَ نَعَم فَقَالَ وَ لِمَ قَالَ لِقِرَاءَةِ قُل هُوَ الله أَحَدٌ فَسَكَتَ عَنهُ فَقَالَ لَهُ بَعدَ سَاعَةٍ يَا حَفصُ مَن مَاتَ مِن أَولِيَائِنَا وَ شِيعَتِنَا وَ لَم يُحسِنِ القُرآنَ عُلِّمَ فِي قَبرِهِ لِيَرفَعَ الله بِهِ مِن دَرَجَتِهِ فَإِنَّ دَرَجَاتِ الجَنَّةِ عَلَى قَدرِ آيَاتِ القُرآنِ يُقَالُ لَهُ اقرَأ وَ ارقَ فَيَقرَأُ ثُمَّ يَرقَى قَالَ حَفصٌ فَمَا رَأَيتُ أَحَداً أَشَدَّ خَوفاً عَلَى نَفسِهِ مِن مُوسَى بنِ جَعفَرٍ علیه السلام وَ لَا أَرجَى النَّاسِ مِنهُ وَ كَانَت قِرَاءَتُهُ حُزناً فَإِذَا قَرَأَ فَكَأَنَّهُ يُخَاطِبُ إِنسَانا  </a:t>
            </a:r>
          </a:p>
          <a:p>
            <a:r>
              <a:rPr lang="fa-IR" dirty="0"/>
              <a:t>حفص گويد: از امام كاظم علیه السلام شنيدم به مردى مى‏فرمود: تو دوست دارى در دنيا بمانى؟ در پاسخ گفت: آرى، فرمود: براى چه؟ جواب گفت: براى خواندن «قُل هُوَ الله أَحَدٌ»، و امام علیه السلام چيزى نگفت: و پس از ساعتى فرمود: اى حفص! هر كه از دوستان و شيعيان ما بميرد و قرآن را خوب نداند، در قبر به او ياد دهند تا خدا به وسيله آن درجه‏اش را بالا برد، زيرا درجات بهشت به اندازه آيات قرآن است، به او گفته شود: بخوان و بالا رو و مى‏خواند و بالا مى‏رود، حفص گويد: من احدى را نديدم بر خود بترسد چون موسى بن جعفر، و احدى را نديدم از آن حضرت اميدوارتر باشد و قرآن خواندنش با اندوه بود، و چون قرآن مى‏خواند گويا با كسى سخن مى‏گفت</a:t>
            </a:r>
            <a:r>
              <a:rPr lang="fa-IR" dirty="0" smtClean="0"/>
              <a:t>.</a:t>
            </a:r>
          </a:p>
          <a:p>
            <a:endParaRPr lang="fa-IR" dirty="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smtClean="0"/>
              <a:t>درجات </a:t>
            </a:r>
            <a:r>
              <a:rPr lang="fa-IR" dirty="0"/>
              <a:t>بهشت بر اساس علم و عمل مبتني بر قرآن تعيين مي‌شود.</a:t>
            </a:r>
          </a:p>
          <a:p>
            <a:pPr marL="285750" indent="-285750">
              <a:buClr>
                <a:srgbClr val="00B0F0"/>
              </a:buClr>
              <a:buFont typeface="Arial" panose="020B0604020202020204" pitchFamily="34" charset="0"/>
              <a:buChar char="•"/>
            </a:pPr>
            <a:r>
              <a:rPr lang="fa-IR" dirty="0" smtClean="0"/>
              <a:t>شيعيان </a:t>
            </a:r>
            <a:r>
              <a:rPr lang="fa-IR" dirty="0"/>
              <a:t>و محبّين اهل بيت عليهم السلام براي دريافت درجات بهشتي در قبر مورد تعليم قرآن قرار مي‌گيرند.</a:t>
            </a:r>
          </a:p>
          <a:p>
            <a:pPr marL="285750" indent="-285750">
              <a:buClr>
                <a:srgbClr val="00B0F0"/>
              </a:buClr>
              <a:buFont typeface="Arial" panose="020B0604020202020204" pitchFamily="34" charset="0"/>
              <a:buChar char="•"/>
            </a:pPr>
            <a:r>
              <a:rPr lang="fa-IR" dirty="0" smtClean="0"/>
              <a:t>انسان </a:t>
            </a:r>
            <a:r>
              <a:rPr lang="fa-IR" dirty="0"/>
              <a:t>هرگاه قرآن مي‌خواند به گونه‌اي بايد بخواند كه گويي خدا را مي‌بيند.</a:t>
            </a:r>
          </a:p>
          <a:p>
            <a:pPr marL="285750" indent="-285750">
              <a:buClr>
                <a:srgbClr val="00B0F0"/>
              </a:buClr>
              <a:buFont typeface="Arial" panose="020B0604020202020204" pitchFamily="34" charset="0"/>
              <a:buChar char="•"/>
            </a:pPr>
            <a:r>
              <a:rPr lang="fa-IR" dirty="0" smtClean="0"/>
              <a:t>..........................................................................................................................................    </a:t>
            </a:r>
            <a:endParaRPr lang="fa-IR"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99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500"/>
                                        <p:tgtEl>
                                          <p:spTgt spid="3">
                                            <p:txEl>
                                              <p:pRg st="0" end="0"/>
                                            </p:txEl>
                                          </p:spTgt>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right)">
                                      <p:cBhvr>
                                        <p:cTn id="11" dur="1500"/>
                                        <p:tgtEl>
                                          <p:spTgt spid="3">
                                            <p:txEl>
                                              <p:pRg st="2" end="2"/>
                                            </p:txEl>
                                          </p:spTgt>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right)">
                                      <p:cBhvr>
                                        <p:cTn id="15" dur="1500"/>
                                        <p:tgtEl>
                                          <p:spTgt spid="3">
                                            <p:txEl>
                                              <p:pRg st="3" end="3"/>
                                            </p:txEl>
                                          </p:spTgt>
                                        </p:tgtEl>
                                      </p:cBhvr>
                                    </p:animEffect>
                                  </p:childTnLst>
                                </p:cTn>
                              </p:par>
                            </p:childTnLst>
                          </p:cTn>
                        </p:par>
                        <p:par>
                          <p:cTn id="16" fill="hold">
                            <p:stCondLst>
                              <p:cond delay="4500"/>
                            </p:stCondLst>
                            <p:childTnLst>
                              <p:par>
                                <p:cTn id="17" presetID="22" presetClass="entr" presetSubtype="2"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right)">
                                      <p:cBhvr>
                                        <p:cTn id="19" dur="1500"/>
                                        <p:tgtEl>
                                          <p:spTgt spid="3">
                                            <p:txEl>
                                              <p:pRg st="5" end="5"/>
                                            </p:txEl>
                                          </p:spTgt>
                                        </p:tgtEl>
                                      </p:cBhvr>
                                    </p:animEffect>
                                  </p:childTnLst>
                                </p:cTn>
                              </p:par>
                            </p:childTnLst>
                          </p:cTn>
                        </p:par>
                        <p:par>
                          <p:cTn id="20" fill="hold">
                            <p:stCondLst>
                              <p:cond delay="6000"/>
                            </p:stCondLst>
                            <p:childTnLst>
                              <p:par>
                                <p:cTn id="21" presetID="22" presetClass="entr" presetSubtype="2"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right)">
                                      <p:cBhvr>
                                        <p:cTn id="23" dur="1500"/>
                                        <p:tgtEl>
                                          <p:spTgt spid="3">
                                            <p:txEl>
                                              <p:pRg st="6" end="6"/>
                                            </p:txEl>
                                          </p:spTgt>
                                        </p:tgtEl>
                                      </p:cBhvr>
                                    </p:animEffect>
                                  </p:childTnLst>
                                </p:cTn>
                              </p:par>
                            </p:childTnLst>
                          </p:cTn>
                        </p:par>
                        <p:par>
                          <p:cTn id="24" fill="hold">
                            <p:stCondLst>
                              <p:cond delay="7500"/>
                            </p:stCondLst>
                            <p:childTnLst>
                              <p:par>
                                <p:cTn id="25" presetID="22" presetClass="entr" presetSubtype="2"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right)">
                                      <p:cBhvr>
                                        <p:cTn id="27" dur="1500"/>
                                        <p:tgtEl>
                                          <p:spTgt spid="3">
                                            <p:txEl>
                                              <p:pRg st="7" end="7"/>
                                            </p:txEl>
                                          </p:spTgt>
                                        </p:tgtEl>
                                      </p:cBhvr>
                                    </p:animEffect>
                                  </p:childTnLst>
                                </p:cTn>
                              </p:par>
                            </p:childTnLst>
                          </p:cTn>
                        </p:par>
                        <p:par>
                          <p:cTn id="28" fill="hold">
                            <p:stCondLst>
                              <p:cond delay="9000"/>
                            </p:stCondLst>
                            <p:childTnLst>
                              <p:par>
                                <p:cTn id="29" presetID="22" presetClass="entr" presetSubtype="2"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right)">
                                      <p:cBhvr>
                                        <p:cTn id="31" dur="1500"/>
                                        <p:tgtEl>
                                          <p:spTgt spid="3">
                                            <p:txEl>
                                              <p:pRg st="8" end="8"/>
                                            </p:txEl>
                                          </p:spTgt>
                                        </p:tgtEl>
                                      </p:cBhvr>
                                    </p:animEffect>
                                  </p:childTnLst>
                                </p:cTn>
                              </p:par>
                            </p:childTnLst>
                          </p:cTn>
                        </p:par>
                        <p:par>
                          <p:cTn id="32" fill="hold">
                            <p:stCondLst>
                              <p:cond delay="10500"/>
                            </p:stCondLst>
                            <p:childTnLst>
                              <p:par>
                                <p:cTn id="33" presetID="22" presetClass="entr" presetSubtype="2"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right)">
                                      <p:cBhvr>
                                        <p:cTn id="35" dur="1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اصل سوم: قرآن همراه و معلمی دائمی برای یادگیرنده </a:t>
            </a:r>
            <a:r>
              <a:rPr lang="fa-IR" dirty="0" smtClean="0"/>
              <a:t>آن</a:t>
            </a:r>
            <a:endParaRPr lang="en-US" dirty="0"/>
          </a:p>
        </p:txBody>
      </p:sp>
      <p:sp>
        <p:nvSpPr>
          <p:cNvPr id="3" name="Content Placeholder 2"/>
          <p:cNvSpPr>
            <a:spLocks noGrp="1"/>
          </p:cNvSpPr>
          <p:nvPr>
            <p:ph idx="1"/>
          </p:nvPr>
        </p:nvSpPr>
        <p:spPr/>
        <p:txBody>
          <a:bodyPr/>
          <a:lstStyle/>
          <a:p>
            <a:r>
              <a:rPr lang="fa-IR" b="1" dirty="0" smtClean="0"/>
              <a:t>قرآن </a:t>
            </a:r>
            <a:r>
              <a:rPr lang="fa-IR" b="1" dirty="0"/>
              <a:t>براي كسي كه آن را ياد گرفته، همراه و معلّمي دائمي است و چنين شخصي را به درجات عالي رهنمون مي‌سازد. شرط اين تعليم و ترفيع،‌ تمسّك به مضامين آن است</a:t>
            </a:r>
            <a:r>
              <a:rPr lang="fa-IR" b="1" dirty="0" smtClean="0"/>
              <a:t>.</a:t>
            </a:r>
          </a:p>
          <a:p>
            <a:endParaRPr lang="fa-IR" dirty="0"/>
          </a:p>
          <a:p>
            <a:r>
              <a:rPr lang="fa-IR" b="1" dirty="0">
                <a:solidFill>
                  <a:srgbClr val="FF0000"/>
                </a:solidFill>
              </a:rPr>
              <a:t>قَالَ قُلتُ لِأَبِي عَبدِ الله علیه السلام إِنَّ عَلَيَّ دَيناً كَثِيراً وَ قَد دَخَلَنِي مَا كَانَ القُرآنُ يَتَفَلَّتُ مِنِّي فَقَالَ أَبُو عَبدِ الله علیه السلام  القُرآنَ القُرآنَ إِنَّ الآيَةَ مِنَ القُرآنِ وَ السُّورَةَ لَتَجِي‏ءُ يَومَ القِيَامَةِ حَتَّى تَصعَدَ أَلفَ دَرَجَةٍ يَعنِي فِي الجَنَّةِ فَتَقُولُ لَو حَفِظتَنِي لَبَلَغتُ بِكَ هَاهُنَا </a:t>
            </a:r>
          </a:p>
          <a:p>
            <a:r>
              <a:rPr lang="fa-IR" dirty="0"/>
              <a:t>يعقوب احمر گويد: به امام صادق علیه السلام گفتم: من بدهكارى بسيارى دارم و تا آنجا اندوه و پريشانى به دلم راه يافته كه قرآن را از دستم ربوده است و فراموشم كرده، امام صادق علیه السلام فرمود: قرآن، قرآن، راستى كه يك آيه از قرآن و يك سوره از آن روز قيامت مى‏آيد تا هزار درجه بالا مى‏رود، يعنى در بهشت و مى‏گويد: اگر تو مرا با خود نگهداشته بودى، تو را به اين مقام مى‏رسانيدم.</a:t>
            </a:r>
          </a:p>
          <a:p>
            <a:endParaRPr lang="fa-IR" dirty="0" smtClean="0"/>
          </a:p>
          <a:p>
            <a:r>
              <a:rPr lang="fa-IR" b="1" dirty="0" smtClean="0">
                <a:solidFill>
                  <a:srgbClr val="00B0F0"/>
                </a:solidFill>
              </a:rPr>
              <a:t>* نكاتي </a:t>
            </a:r>
            <a:r>
              <a:rPr lang="fa-IR" b="1" dirty="0">
                <a:solidFill>
                  <a:srgbClr val="00B0F0"/>
                </a:solidFill>
              </a:rPr>
              <a:t>از روايات: </a:t>
            </a:r>
          </a:p>
          <a:p>
            <a:pPr marL="285750" indent="-285750">
              <a:buClr>
                <a:srgbClr val="00B0F0"/>
              </a:buClr>
              <a:buFont typeface="Arial" panose="020B0604020202020204" pitchFamily="34" charset="0"/>
              <a:buChar char="•"/>
            </a:pPr>
            <a:r>
              <a:rPr lang="fa-IR" dirty="0" smtClean="0"/>
              <a:t>يادگيري </a:t>
            </a:r>
            <a:r>
              <a:rPr lang="fa-IR" dirty="0"/>
              <a:t>سوره‌ها و مطالعه و دقت در مضامين آنها مورد تأكيد اهل بيت عليهم السلام است.</a:t>
            </a:r>
          </a:p>
          <a:p>
            <a:pPr marL="285750" indent="-285750">
              <a:buClr>
                <a:srgbClr val="00B0F0"/>
              </a:buClr>
              <a:buFont typeface="Arial" panose="020B0604020202020204" pitchFamily="34" charset="0"/>
              <a:buChar char="•"/>
            </a:pPr>
            <a:r>
              <a:rPr lang="fa-IR" dirty="0" smtClean="0"/>
              <a:t>روزمرگي </a:t>
            </a:r>
            <a:r>
              <a:rPr lang="fa-IR" dirty="0"/>
              <a:t>دنيا و سختي‌هاي آن نبايد انسان را نسبت به حفظ و يادگيري سوره‌ها و آيات سست كند.</a:t>
            </a:r>
          </a:p>
          <a:p>
            <a:pPr marL="285750" indent="-285750">
              <a:buClr>
                <a:srgbClr val="00B0F0"/>
              </a:buClr>
              <a:buFont typeface="Arial" panose="020B0604020202020204" pitchFamily="34" charset="0"/>
              <a:buChar char="•"/>
            </a:pPr>
            <a:r>
              <a:rPr lang="fa-IR" dirty="0" smtClean="0"/>
              <a:t>.........</a:t>
            </a:r>
            <a:endParaRPr lang="fa-IR" dirty="0"/>
          </a:p>
          <a:p>
            <a:endParaRPr lang="en-US" dirty="0"/>
          </a:p>
        </p:txBody>
      </p:sp>
      <p:graphicFrame>
        <p:nvGraphicFramePr>
          <p:cNvPr id="4" name="Diagram 3"/>
          <p:cNvGraphicFramePr/>
          <p:nvPr>
            <p:extLst>
              <p:ext uri="{D42A27DB-BD31-4B8C-83A1-F6EECF244321}">
                <p14:modId xmlns:p14="http://schemas.microsoft.com/office/powerpoint/2010/main" val="2487311943"/>
              </p:ext>
            </p:extLst>
          </p:nvPr>
        </p:nvGraphicFramePr>
        <p:xfrm>
          <a:off x="8773202" y="1196752"/>
          <a:ext cx="84025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anim calcmode="lin" valueType="num">
                                      <p:cBhvr>
                                        <p:cTn id="13"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anim calcmode="lin" valueType="num">
                                      <p:cBhvr>
                                        <p:cTn id="18"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500"/>
                                        <p:tgtEl>
                                          <p:spTgt spid="3">
                                            <p:txEl>
                                              <p:pRg st="5" end="5"/>
                                            </p:txEl>
                                          </p:spTgt>
                                        </p:tgtEl>
                                      </p:cBhvr>
                                    </p:animEffect>
                                    <p:anim calcmode="lin" valueType="num">
                                      <p:cBhvr>
                                        <p:cTn id="2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500"/>
                                        <p:tgtEl>
                                          <p:spTgt spid="3">
                                            <p:txEl>
                                              <p:pRg st="6" end="6"/>
                                            </p:txEl>
                                          </p:spTgt>
                                        </p:tgtEl>
                                      </p:cBhvr>
                                    </p:animEffect>
                                    <p:anim calcmode="lin" valueType="num">
                                      <p:cBhvr>
                                        <p:cTn id="2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500"/>
                                        <p:tgtEl>
                                          <p:spTgt spid="3">
                                            <p:txEl>
                                              <p:pRg st="7" end="7"/>
                                            </p:txEl>
                                          </p:spTgt>
                                        </p:tgtEl>
                                      </p:cBhvr>
                                    </p:animEffect>
                                    <p:anim calcmode="lin" valueType="num">
                                      <p:cBhvr>
                                        <p:cTn id="33"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500"/>
                                        <p:tgtEl>
                                          <p:spTgt spid="3">
                                            <p:txEl>
                                              <p:pRg st="8" end="8"/>
                                            </p:txEl>
                                          </p:spTgt>
                                        </p:tgtEl>
                                      </p:cBhvr>
                                    </p:animEffect>
                                    <p:anim calcmode="lin" valueType="num">
                                      <p:cBhvr>
                                        <p:cTn id="38"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5300</TotalTime>
  <Words>4988</Words>
  <Application>Microsoft Office PowerPoint</Application>
  <PresentationFormat>Custom</PresentationFormat>
  <Paragraphs>373</Paragraphs>
  <Slides>29</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Calibri</vt:lpstr>
      <vt:lpstr>B Titr</vt:lpstr>
      <vt:lpstr>b nazody)</vt:lpstr>
      <vt:lpstr>Wingdings</vt:lpstr>
      <vt:lpstr>Myriad Pro</vt:lpstr>
      <vt:lpstr>A Ali</vt:lpstr>
      <vt:lpstr>B Kamran</vt:lpstr>
      <vt:lpstr>B Nazanin</vt:lpstr>
      <vt:lpstr>1_Kantoorthema</vt:lpstr>
      <vt:lpstr>Presentation</vt:lpstr>
      <vt:lpstr>PowerPoint Presentation</vt:lpstr>
      <vt:lpstr>نمای کلی جزوه مقدمات تدبر در قرآن</vt:lpstr>
      <vt:lpstr>فاتحه برخي از اصول مهم در رجوع و مطالعه قرآن </vt:lpstr>
      <vt:lpstr>مقدمه</vt:lpstr>
      <vt:lpstr>شناخت مهم‌ترين اصول در مراجعه به قرآن </vt:lpstr>
      <vt:lpstr>مهمترین اصول مراجعه به قرآن</vt:lpstr>
      <vt:lpstr>اصل اول: قرآن مهم‌ترين رافع نياز انسان</vt:lpstr>
      <vt:lpstr>اصل دوم: وابستگی درجات انسان در دنیا و آخرت به فهم معاني آيات قرآن</vt:lpstr>
      <vt:lpstr>اصل سوم: قرآن همراه و معلمی دائمی برای یادگیرنده آن</vt:lpstr>
      <vt:lpstr>اصل چهارم: توفیق دستیابی به درجاتی از نبوت با قرآن </vt:lpstr>
      <vt:lpstr>اصل پنجم: خواندن قرآن معادل خواندن کتب انبیای گذشته</vt:lpstr>
      <vt:lpstr>اصل ششم: قرآن منبع نور، هدایت و علم برای بهره گیرنده از آن</vt:lpstr>
      <vt:lpstr>اصل هفتم: اهتمام به یاد دادن و یاد گرفتن قرآن تا پایان عمر</vt:lpstr>
      <vt:lpstr>اصل هشتم: قرآن، فعال کننده تفکر حقیقی و حیات بخش</vt:lpstr>
      <vt:lpstr>اصل نهم: تلاوت قرآن جلا دهنده قلب</vt:lpstr>
      <vt:lpstr>اصل دهم: دستیابی به گنج های بی نهایت با خواندن قرآن </vt:lpstr>
      <vt:lpstr>اصل يازدهم: نجات از مهلکه ها با خواندن قرآن</vt:lpstr>
      <vt:lpstr>اصل دوازدهم: قرآن ایمنی بخش از وحشتهای دنیوی</vt:lpstr>
      <vt:lpstr>اصل سيزدهم: آگاهی از اخبار همه هستی با مراجعه به قرآن </vt:lpstr>
      <vt:lpstr>اصل چهاردهم: بهره مندی از ویژگی های قرآن با خواندن قرآن</vt:lpstr>
      <vt:lpstr>ادامه اصل چهاردهم: بهره مندی از ویژگی های قرآن با خواندن قرآن</vt:lpstr>
      <vt:lpstr>نتيجه اصول</vt:lpstr>
      <vt:lpstr>شناخت مهم‌ترين نکات در روش ارجاع و مطالعه قرآن </vt:lpstr>
      <vt:lpstr> برخي از اصول مربوط به انسان:</vt:lpstr>
      <vt:lpstr>ضرورت برنامه ریزی برای انس با قرآن و روایات در تمام عمر </vt:lpstr>
      <vt:lpstr>پیشنهادهایی جهت افزایش دقت و سرعت در انس و تدبر با قرآن</vt:lpstr>
      <vt:lpstr>PowerPoint Presentation</vt:lpstr>
      <vt:lpstr>برای مطالعه بیشتر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Noor</cp:lastModifiedBy>
  <cp:revision>480</cp:revision>
  <dcterms:created xsi:type="dcterms:W3CDTF">2013-10-25T12:04:03Z</dcterms:created>
  <dcterms:modified xsi:type="dcterms:W3CDTF">2015-09-08T12:07:10Z</dcterms:modified>
</cp:coreProperties>
</file>